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2D83B7B-5CAF-47F5-AF3D-B250263DAB32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C9959AA-F9A1-4F75-8DCE-A2DC1C5CC92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9068" y="95579"/>
            <a:ext cx="7099396" cy="495770"/>
          </a:xfrm>
        </p:spPr>
        <p:txBody>
          <a:bodyPr>
            <a:normAutofit/>
          </a:bodyPr>
          <a:lstStyle/>
          <a:p>
            <a:pPr marR="45720" lvl="0" algn="ctr">
              <a:spcBef>
                <a:spcPts val="0"/>
              </a:spcBef>
              <a:buClr>
                <a:srgbClr val="DE6C36"/>
              </a:buClr>
              <a:buSzPct val="95000"/>
            </a:pPr>
            <a:r>
              <a:rPr lang="ru-RU" sz="2400" dirty="0">
                <a:solidFill>
                  <a:srgbClr val="AC66BB">
                    <a:lumMod val="75000"/>
                  </a:srgbClr>
                </a:solidFill>
                <a:effectLst/>
                <a:latin typeface="Monotype Corsiva" pitchFamily="66" charset="0"/>
              </a:rPr>
              <a:t>МАУ ДО «Дворец  творчества детей и молодёжи»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653136"/>
            <a:ext cx="8856984" cy="194421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МАСТЕР – КЛАСС 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Педагога дополнительного образования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Барковской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Софьи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Алексеевны</a:t>
            </a:r>
          </a:p>
          <a:p>
            <a:pPr>
              <a:spcBef>
                <a:spcPts val="0"/>
              </a:spcBef>
            </a:pPr>
            <a:endParaRPr lang="ru-RU" sz="2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pPr algn="ctr">
              <a:spcBef>
                <a:spcPts val="0"/>
              </a:spcBef>
            </a:pP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г.Норильск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, 2018</a:t>
            </a:r>
          </a:p>
          <a:p>
            <a:pPr>
              <a:spcBef>
                <a:spcPts val="0"/>
              </a:spcBef>
            </a:pPr>
            <a:endParaRPr lang="ru-RU" sz="2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pPr algn="ctr">
              <a:spcBef>
                <a:spcPts val="0"/>
              </a:spcBef>
            </a:pPr>
            <a:endParaRPr lang="ru-RU" sz="2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8362"/>
            <a:ext cx="1397548" cy="11000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564904"/>
            <a:ext cx="7852329" cy="1438781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704088"/>
            <a:ext cx="3714776" cy="493949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Поднимаемся вверх на 3 бисеринки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Documents and Settings\SS2\Рабочий стол\МАСТЕР КЛАСС\DSC_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642918"/>
            <a:ext cx="4714908" cy="5643602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704088"/>
            <a:ext cx="2976554" cy="45823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Набираем на иглу 1 бусину и 13 бисеринок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C:\Documents and Settings\SS2\Рабочий стол\МАСТЕР КЛАСС\DSC_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5240310" cy="5810248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704088"/>
            <a:ext cx="3286148" cy="522524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Замыкаем кольцо вокруг 2-ой бусины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Documents and Settings\SS2\Рабочий стол\МАСТЕР КЛАСС\DSC_0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5357850" cy="6167438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704088"/>
            <a:ext cx="3214710" cy="379648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Продеваем иглу сквозь бусину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Documents and Settings\SS2\Рабочий стол\МАСТЕР КЛАСС\DSC_0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5214974" cy="623887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704088"/>
            <a:ext cx="2905116" cy="436798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Снова поднимаемся вверх на 4 бисеринки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Documents and Settings\SS2\Рабочий стол\МАСТЕР КЛАСС\DSC_0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5286412" cy="623887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704088"/>
            <a:ext cx="2905116" cy="522524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Набираем 1 бусину и 13 бисеринок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C:\Documents and Settings\SS2\Рабочий стол\МАСТЕР КЛАСС\DSC_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5240310" cy="581024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704088"/>
            <a:ext cx="3214710" cy="572530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Замыкаем кольцо вокруг 3-ей бусины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Documents and Settings\SS2\Рабочий стол\МАСТЕР КЛАСС\DSC_0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5240310" cy="623887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704088"/>
            <a:ext cx="3857652" cy="45823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Выводим иглу на противоположную сторону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3" descr="C:\Documents and Settings\SS2\Рабочий стол\МАСТЕР КЛАСС\DSC_0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643470" cy="631031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704088"/>
            <a:ext cx="3429024" cy="579674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Начинаем плетение 2-ого ряда. Для этого набираем 3 бисеринки и продеваем иглу в 1-ую бисеринку.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Documents and Settings\SS2\Рабочий стол\МАСТЕР КЛАСС\DSC_0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5097434" cy="595312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704088"/>
            <a:ext cx="3643338" cy="50823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Набираем еще 3 бисеринки и продеваем иглу, отступив одну бисеринку.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Documents and Settings\SS2\Рабочий стол\МАСТЕР КЛАСС\DSC_0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4786346" cy="602456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357166"/>
            <a:ext cx="3976686" cy="615391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ОГАЛАЛА – ныне достаточно распространённая техника плетения бисером. Название получила от одного из семи племён народности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Лакота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SS2\Рабочий стол\МАСТЕР КЛАСС\IMG-20180104-WA0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3929090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704088"/>
            <a:ext cx="3500462" cy="479661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Таким образом плетём до конца полотна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Documents and Settings\SS2\Рабочий стол\МАСТЕР КЛАСС\DSC_0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5000660" cy="595312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704088"/>
            <a:ext cx="4214810" cy="49394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Дойдя до конца полотна, поднимаемся к вершине образовавшегося треугольника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Documents and Settings\SS2\Рабочий стол\МАСТЕР КЛАСС\DSC_0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643470" cy="6024562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704088"/>
            <a:ext cx="3643338" cy="45823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Плетение 3-его ряда начинаем с набора 5 бисеринок.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Documents and Settings\SS2\Рабочий стол\МАСТЕР КЛАСС\DSC_00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929222" cy="623887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704088"/>
            <a:ext cx="3714776" cy="479661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Продеваем иглу в вершину треугольника предыдущего ряда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Documents and Settings\SS2\Рабочий стол\МАСТЕР КЛАСС\DSC_0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786346" cy="6167438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704088"/>
            <a:ext cx="3571900" cy="56538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Плетение продолжаем также как и предыдущем ряду. Продевая иглу в вершину каждого треугольника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Documents and Settings\SS2\Рабочий стол\МАСТЕР КЛАСС\DSC_0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857784" cy="623887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SS2\Рабочий стол\МАСТЕР КЛАСС\DSC_0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85728"/>
            <a:ext cx="7500990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704088"/>
            <a:ext cx="3690934" cy="41536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Следующий ряд плетётся также как два предыдущих. Набирается 7 бисеринок.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Documents and Settings\SS2\Рабочий стол\МАСТЕР КЛАСС\DSC_00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597400" cy="631031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SS2\Рабочий стол\МАСТЕР КЛАСС\DSC_0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8358246" cy="6096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704088"/>
            <a:ext cx="3214710" cy="551099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Последний ряд завершаем пико из 3-х бисеринок. Пико плетём пропуская одну бисеринку предыдущего ряда.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Documents and Settings\SS2\Рабочий стол\МАСТЕР КЛАСС\DSC_0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5240310" cy="6167438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704088"/>
            <a:ext cx="3619496" cy="443942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Расправляем «волны» и декорируем подвеску.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Documents and Settings\SS2\Рабочий стол\МАСТЕР КЛАСС\DSC_00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572032" cy="616743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SS2\Рабочий стол\МАСТЕР КЛАСС\IMG-20180104-WA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3214710" cy="3714776"/>
          </a:xfrm>
          <a:prstGeom prst="rect">
            <a:avLst/>
          </a:prstGeom>
          <a:noFill/>
        </p:spPr>
      </p:pic>
      <p:pic>
        <p:nvPicPr>
          <p:cNvPr id="2051" name="Picture 3" descr="C:\Documents and Settings\SS2\Рабочий стол\МАСТЕР КЛАСС\IMG-20180104-WA0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357694"/>
            <a:ext cx="2857500" cy="2047876"/>
          </a:xfrm>
          <a:prstGeom prst="rect">
            <a:avLst/>
          </a:prstGeom>
          <a:noFill/>
        </p:spPr>
      </p:pic>
      <p:pic>
        <p:nvPicPr>
          <p:cNvPr id="2052" name="Picture 4" descr="C:\Documents and Settings\SS2\Рабочий стол\МАСТЕР КЛАСС\IMG-20180104-WA0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357694"/>
            <a:ext cx="2857500" cy="2124075"/>
          </a:xfrm>
          <a:prstGeom prst="rect">
            <a:avLst/>
          </a:prstGeom>
          <a:noFill/>
        </p:spPr>
      </p:pic>
      <p:pic>
        <p:nvPicPr>
          <p:cNvPr id="2053" name="Picture 5" descr="C:\Documents and Settings\SS2\Рабочий стол\МАСТЕР КЛАСС\IMG-20180104-WA0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57166"/>
            <a:ext cx="3319470" cy="371477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SS2\Рабочий стол\МАСТЕР КЛАСС\DSC_00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6878568" cy="61674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704088"/>
            <a:ext cx="3190868" cy="322497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Подвеска готова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143512"/>
            <a:ext cx="83058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лыбающееся лицо 2">
            <a:hlinkClick r:id="rId2" action="ppaction://hlinksldjump"/>
          </p:cNvPr>
          <p:cNvSpPr/>
          <p:nvPr/>
        </p:nvSpPr>
        <p:spPr>
          <a:xfrm>
            <a:off x="2786050" y="1571612"/>
            <a:ext cx="3500462" cy="3571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SS2\Рабочий стол\МАСТЕР КЛАСС\DSC_00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72816"/>
            <a:ext cx="7704856" cy="48787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ПОДВЕСКА в технике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ОГАЛАЛА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704088"/>
            <a:ext cx="3857652" cy="486805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Начинаем плетение с образования «стоп» бусины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Documents and Settings\SS2\Рабочий стол\МАСТЕР КЛАСС\DSC_0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4643470" cy="581024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704088"/>
            <a:ext cx="4119562" cy="365360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Прячем «стоп» бусину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каллоте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SS2\Рабочий стол\МАСТЕР КЛАСС\DSC_0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14356"/>
            <a:ext cx="4168708" cy="5524496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9322" y="704088"/>
            <a:ext cx="3000396" cy="408223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Набираем 13 бисеринок и 1 бусину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SS2\Рабочий стол\МАСТЕР КЛАСС\DSC_0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5500726" cy="6096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704088"/>
            <a:ext cx="3143272" cy="52252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Продеваем иглу в 1-ю бисеринку и затягиваем кольцо вокруг бусины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SS2\Рабочий стол\МАСТЕР КЛАСС\DSC_0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5357850" cy="616743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704088"/>
            <a:ext cx="3071834" cy="45108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Вводим иглу в бусину и выходим с другой стороны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Documents and Settings\SS2\Рабочий стол\МАСТЕР КЛАСС\DSC_0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5357850" cy="6096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140</TotalTime>
  <Words>243</Words>
  <Application>Microsoft Office PowerPoint</Application>
  <PresentationFormat>Экран (4:3)</PresentationFormat>
  <Paragraphs>33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Calibri</vt:lpstr>
      <vt:lpstr>Constantia</vt:lpstr>
      <vt:lpstr>Monotype Corsiva</vt:lpstr>
      <vt:lpstr>Times New Roman</vt:lpstr>
      <vt:lpstr>Wingdings 2</vt:lpstr>
      <vt:lpstr>Поток</vt:lpstr>
      <vt:lpstr>МАУ ДО «Дворец  творчества детей и молодёжи»</vt:lpstr>
      <vt:lpstr>ОГАЛАЛА – ныне достаточно распространённая техника плетения бисером. Название получила от одного из семи племён народности Лакота.</vt:lpstr>
      <vt:lpstr>Презентация PowerPoint</vt:lpstr>
      <vt:lpstr>ПОДВЕСКА в технике ОГАЛАЛА</vt:lpstr>
      <vt:lpstr>Начинаем плетение с образования «стоп» бусины</vt:lpstr>
      <vt:lpstr>Прячем «стоп» бусину в каллоте</vt:lpstr>
      <vt:lpstr>Набираем 13 бисеринок и 1 бусину</vt:lpstr>
      <vt:lpstr>Продеваем иглу в 1-ю бисеринку и затягиваем кольцо вокруг бусины</vt:lpstr>
      <vt:lpstr>Вводим иглу в бусину и выходим с другой стороны</vt:lpstr>
      <vt:lpstr>Поднимаемся вверх на 3 бисеринки</vt:lpstr>
      <vt:lpstr>Набираем на иглу 1 бусину и 13 бисеринок</vt:lpstr>
      <vt:lpstr>Замыкаем кольцо вокруг 2-ой бусины</vt:lpstr>
      <vt:lpstr>Продеваем иглу сквозь бусину</vt:lpstr>
      <vt:lpstr>Снова поднимаемся вверх на 4 бисеринки</vt:lpstr>
      <vt:lpstr>Набираем 1 бусину и 13 бисеринок</vt:lpstr>
      <vt:lpstr>Замыкаем кольцо вокруг 3-ей бусины</vt:lpstr>
      <vt:lpstr>Выводим иглу на противоположную сторону</vt:lpstr>
      <vt:lpstr>Начинаем плетение 2-ого ряда. Для этого набираем 3 бисеринки и продеваем иглу в 1-ую бисеринку. </vt:lpstr>
      <vt:lpstr>Набираем еще 3 бисеринки и продеваем иглу, отступив одну бисеринку.</vt:lpstr>
      <vt:lpstr>Таким образом плетём до конца полотна</vt:lpstr>
      <vt:lpstr>Дойдя до конца полотна, поднимаемся к вершине образовавшегося треугольника</vt:lpstr>
      <vt:lpstr>Плетение 3-его ряда начинаем с набора 5 бисеринок.</vt:lpstr>
      <vt:lpstr>Продеваем иглу в вершину треугольника предыдущего ряда</vt:lpstr>
      <vt:lpstr>Плетение продолжаем также как и предыдущем ряду. Продевая иглу в вершину каждого треугольника</vt:lpstr>
      <vt:lpstr>Презентация PowerPoint</vt:lpstr>
      <vt:lpstr>Следующий ряд плетётся также как два предыдущих. Набирается 7 бисеринок.</vt:lpstr>
      <vt:lpstr>Презентация PowerPoint</vt:lpstr>
      <vt:lpstr>Последний ряд завершаем пико из 3-х бисеринок. Пико плетём пропуская одну бисеринку предыдущего ряда.</vt:lpstr>
      <vt:lpstr>Расправляем «волны» и декорируем подвеску.</vt:lpstr>
      <vt:lpstr>Подвеска готова</vt:lpstr>
      <vt:lpstr>Спасибо за внимание</vt:lpstr>
    </vt:vector>
  </TitlesOfParts>
  <Company>Your Company Name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ПОДВЕСКА в  технике ОГАЛАЛА</dc:title>
  <dc:creator>Your User Name</dc:creator>
  <cp:lastModifiedBy>Жанна</cp:lastModifiedBy>
  <cp:revision>16</cp:revision>
  <dcterms:created xsi:type="dcterms:W3CDTF">2018-01-04T14:57:47Z</dcterms:created>
  <dcterms:modified xsi:type="dcterms:W3CDTF">2018-12-25T06:15:39Z</dcterms:modified>
</cp:coreProperties>
</file>