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4" r:id="rId4"/>
    <p:sldId id="262" r:id="rId5"/>
    <p:sldId id="263" r:id="rId6"/>
    <p:sldId id="265" r:id="rId7"/>
    <p:sldId id="268" r:id="rId8"/>
    <p:sldId id="270" r:id="rId9"/>
    <p:sldId id="271" r:id="rId10"/>
    <p:sldId id="269" r:id="rId11"/>
    <p:sldId id="272" r:id="rId12"/>
    <p:sldId id="259" r:id="rId13"/>
    <p:sldId id="274" r:id="rId14"/>
    <p:sldId id="275" r:id="rId15"/>
    <p:sldId id="276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33CC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14546" y="214290"/>
            <a:ext cx="50003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Муниципальное бюджетное учреждение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дополнительного образования 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Детско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юношеский центр»</a:t>
            </a:r>
          </a:p>
          <a:p>
            <a:pPr algn="ctr"/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/к «Солнышко»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AutoShape 2" descr="https://encrypted-tbn2.gstatic.com/images?q=tbn:ANd9GcTgQ1MCouJeX02tzOEEdivh-0btrWoah8i_ElSCDPxpBZM4A3RK"/>
          <p:cNvSpPr>
            <a:spLocks noChangeAspect="1" noChangeArrowheads="1"/>
          </p:cNvSpPr>
          <p:nvPr/>
        </p:nvSpPr>
        <p:spPr bwMode="auto">
          <a:xfrm>
            <a:off x="155575" y="-1790700"/>
            <a:ext cx="34766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://dskvp1143.mskobr.ru/images/cms/data/zdorov_e_nacii.jpg"/>
          <p:cNvPicPr>
            <a:picLocks noChangeAspect="1" noChangeArrowheads="1"/>
          </p:cNvPicPr>
          <p:nvPr/>
        </p:nvPicPr>
        <p:blipFill>
          <a:blip r:embed="rId2" cstate="print"/>
          <a:srcRect l="5769" t="9079" r="3846"/>
          <a:stretch>
            <a:fillRect/>
          </a:stretch>
        </p:blipFill>
        <p:spPr bwMode="auto">
          <a:xfrm>
            <a:off x="285720" y="1500174"/>
            <a:ext cx="4572032" cy="4610907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3357554" y="2000240"/>
            <a:ext cx="6500858" cy="3500462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« ЖИЗНЬ  –</a:t>
            </a:r>
          </a:p>
          <a:p>
            <a:pPr algn="ctr" rtl="0"/>
            <a:endParaRPr lang="ru-RU" sz="3600" b="1" kern="10" spc="50" dirty="0" smtClean="0">
              <a:ln w="11430"/>
              <a:solidFill>
                <a:srgbClr val="00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  <a:p>
            <a:pPr algn="ctr" rtl="0"/>
            <a:r>
              <a:rPr lang="ru-RU" sz="3600" b="1" kern="10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ТЕРРИТОРИЯ </a:t>
            </a:r>
          </a:p>
          <a:p>
            <a:pPr algn="ctr" rtl="0"/>
            <a:endParaRPr lang="ru-RU" sz="3600" b="1" kern="10" spc="50" dirty="0" smtClean="0">
              <a:ln w="11430"/>
              <a:solidFill>
                <a:srgbClr val="00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  <a:p>
            <a:pPr algn="ctr" rtl="0"/>
            <a:r>
              <a:rPr lang="ru-RU" sz="3600" b="1" kern="10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ЗДОРОВЬЯ »</a:t>
            </a:r>
            <a:endParaRPr lang="ru-RU" sz="3600" b="1" kern="10" spc="50" dirty="0">
              <a:ln w="11430"/>
              <a:solidFill>
                <a:srgbClr val="00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5929330"/>
            <a:ext cx="53501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Подготовила: Бузина Татьяна Васильевна, 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 дополнительного образования</a:t>
            </a: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news.kg/files/media/33/3355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42" r="11624"/>
          <a:stretch>
            <a:fillRect/>
          </a:stretch>
        </p:blipFill>
        <p:spPr bwMode="auto">
          <a:xfrm>
            <a:off x="6715140" y="1071546"/>
            <a:ext cx="1849193" cy="1814499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714348" y="214290"/>
            <a:ext cx="7844944" cy="453873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НАРКОТИКИ - зло!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pic>
        <p:nvPicPr>
          <p:cNvPr id="27652" name="Picture 4" descr="http://gazetadaily.ru/images/cms/data/narkot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57232"/>
            <a:ext cx="2928958" cy="4393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6" name="Picture 8" descr="http://trinixy.ru/pics3/20080416/nark_02.jpg"/>
          <p:cNvPicPr>
            <a:picLocks noChangeAspect="1" noChangeArrowheads="1"/>
          </p:cNvPicPr>
          <p:nvPr/>
        </p:nvPicPr>
        <p:blipFill>
          <a:blip r:embed="rId4" cstate="print"/>
          <a:srcRect t="9669"/>
          <a:stretch>
            <a:fillRect/>
          </a:stretch>
        </p:blipFill>
        <p:spPr bwMode="auto">
          <a:xfrm>
            <a:off x="2928926" y="1785926"/>
            <a:ext cx="3286148" cy="4527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4" name="Picture 6" descr="http://bezformata.ru/content/Images/000/041/629/image41629819.jpg"/>
          <p:cNvPicPr>
            <a:picLocks noChangeAspect="1" noChangeArrowheads="1"/>
          </p:cNvPicPr>
          <p:nvPr/>
        </p:nvPicPr>
        <p:blipFill>
          <a:blip r:embed="rId5" cstate="print"/>
          <a:srcRect l="16000" r="13499" b="7999"/>
          <a:stretch>
            <a:fillRect/>
          </a:stretch>
        </p:blipFill>
        <p:spPr bwMode="auto">
          <a:xfrm rot="21064159">
            <a:off x="5516638" y="3296739"/>
            <a:ext cx="3390353" cy="3318217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6500858" cy="1143008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НАША ТЕРРИТОРИЯ –</a:t>
            </a:r>
          </a:p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БЕЗ СКВЕРНОСЛОВИЯ!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pic>
        <p:nvPicPr>
          <p:cNvPr id="29704" name="Picture 8" descr="http://agape-love.ru/wp-content/uploads/2012/12/Grubost-ran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214686"/>
            <a:ext cx="4051555" cy="2836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6" name="Picture 10" descr="http://vipvkurske.com/uploads/04_2011/mat3.jpg"/>
          <p:cNvPicPr>
            <a:picLocks noChangeAspect="1" noChangeArrowheads="1"/>
          </p:cNvPicPr>
          <p:nvPr/>
        </p:nvPicPr>
        <p:blipFill>
          <a:blip r:embed="rId3" cstate="print"/>
          <a:srcRect l="66797"/>
          <a:stretch>
            <a:fillRect/>
          </a:stretch>
        </p:blipFill>
        <p:spPr bwMode="auto">
          <a:xfrm>
            <a:off x="714348" y="1627084"/>
            <a:ext cx="3571900" cy="4958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8" name="Picture 12" descr="http://animashky.ru/flist/obludi/8/9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285728"/>
            <a:ext cx="1357322" cy="26176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omonintek.ru/img/upload/blago-ne-vo-z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143380"/>
            <a:ext cx="2786082" cy="2472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://img1.liveinternet.ru/images/attach/c/2/65/851/65851715_1288201535_4328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268760"/>
            <a:ext cx="2160240" cy="1300113"/>
          </a:xfrm>
          <a:prstGeom prst="rect">
            <a:avLst/>
          </a:prstGeom>
          <a:noFill/>
        </p:spPr>
      </p:pic>
      <p:pic>
        <p:nvPicPr>
          <p:cNvPr id="3080" name="Picture 8" descr="http://meb54.ru/published/publicdata/NASTIKMEB54/attachments/SC/images/posadka2.jpg"/>
          <p:cNvPicPr>
            <a:picLocks noChangeAspect="1" noChangeArrowheads="1"/>
          </p:cNvPicPr>
          <p:nvPr/>
        </p:nvPicPr>
        <p:blipFill>
          <a:blip r:embed="rId4" cstate="print"/>
          <a:srcRect l="50809"/>
          <a:stretch>
            <a:fillRect/>
          </a:stretch>
        </p:blipFill>
        <p:spPr bwMode="auto">
          <a:xfrm>
            <a:off x="5072066" y="214290"/>
            <a:ext cx="3832249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8" descr="http://meb54.ru/published/publicdata/NASTIKMEB54/attachments/SC/images/posadka2.jpg"/>
          <p:cNvPicPr>
            <a:picLocks noChangeAspect="1" noChangeArrowheads="1"/>
          </p:cNvPicPr>
          <p:nvPr/>
        </p:nvPicPr>
        <p:blipFill>
          <a:blip r:embed="rId4" cstate="print"/>
          <a:srcRect t="-303" r="51547"/>
          <a:stretch>
            <a:fillRect/>
          </a:stretch>
        </p:blipFill>
        <p:spPr bwMode="auto">
          <a:xfrm>
            <a:off x="785786" y="2786058"/>
            <a:ext cx="3714776" cy="373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214282" y="214290"/>
            <a:ext cx="5286412" cy="857256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КОМПЬЮТЕР – </a:t>
            </a:r>
          </a:p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ДРУГ ИЛИ ВРАГ?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 rot="20730131">
            <a:off x="23299" y="611082"/>
            <a:ext cx="2666074" cy="525242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4      Р   У   Б   Р   И   К   А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915816" y="260648"/>
            <a:ext cx="5786478" cy="44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«ФИЗКУЛЬТ - УРА!»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118" name="Picture 22" descr="http://novbrsosh.ucoz.ru/zdorovie/rezhim_dn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132856"/>
            <a:ext cx="5791152" cy="397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WordArt 2"/>
          <p:cNvSpPr>
            <a:spLocks noChangeArrowheads="1" noChangeShapeType="1" noTextEdit="1"/>
          </p:cNvSpPr>
          <p:nvPr/>
        </p:nvSpPr>
        <p:spPr bwMode="auto">
          <a:xfrm>
            <a:off x="3923928" y="1412776"/>
            <a:ext cx="4248472" cy="648072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РЕЖИМ ДНЯ</a:t>
            </a:r>
          </a:p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ШКОЛЬНИКА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1772816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Я повсюду,</a:t>
            </a:r>
          </a:p>
          <a:p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где бываю,</a:t>
            </a:r>
            <a:b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Всё на свете </a:t>
            </a:r>
          </a:p>
          <a:p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успеваю,</a:t>
            </a:r>
            <a:b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Потому что</a:t>
            </a:r>
          </a:p>
          <a:p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у меня</a:t>
            </a:r>
            <a:b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Строгий </a:t>
            </a:r>
          </a:p>
          <a:p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распорядок </a:t>
            </a:r>
          </a:p>
          <a:p>
            <a:r>
              <a:rPr lang="ru-RU" sz="28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    дня!</a:t>
            </a:r>
            <a:endParaRPr lang="ru-RU" sz="2800" dirty="0">
              <a:ln>
                <a:solidFill>
                  <a:srgbClr val="FFC000"/>
                </a:solidFill>
              </a:ln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395536" y="188640"/>
            <a:ext cx="8424936" cy="576064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Движение – это жизнь!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052736"/>
            <a:ext cx="40668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Спорт дарит нам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энергию здоровья,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Упорство, силу духа, красоту.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Спорт учит нас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на мир смотреть с любовью,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реальность воплощать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      свою мечту.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http://alldaydesing.net/uploads/posts/2012-11/1352229799_lo6lohwvdtptczm.jpeg"/>
          <p:cNvPicPr>
            <a:picLocks noChangeAspect="1" noChangeArrowheads="1"/>
          </p:cNvPicPr>
          <p:nvPr/>
        </p:nvPicPr>
        <p:blipFill>
          <a:blip r:embed="rId2" cstate="print"/>
          <a:srcRect t="63629" b="14795"/>
          <a:stretch>
            <a:fillRect/>
          </a:stretch>
        </p:blipFill>
        <p:spPr bwMode="auto">
          <a:xfrm>
            <a:off x="395536" y="980728"/>
            <a:ext cx="476250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Спор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852936"/>
            <a:ext cx="1013103" cy="1088546"/>
          </a:xfrm>
          <a:prstGeom prst="rect">
            <a:avLst/>
          </a:prstGeom>
          <a:noFill/>
        </p:spPr>
      </p:pic>
      <p:pic>
        <p:nvPicPr>
          <p:cNvPr id="32774" name="Picture 6" descr="Спорт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1080120" cy="1686763"/>
          </a:xfrm>
          <a:prstGeom prst="rect">
            <a:avLst/>
          </a:prstGeom>
          <a:noFill/>
        </p:spPr>
      </p:pic>
      <p:pic>
        <p:nvPicPr>
          <p:cNvPr id="32782" name="Picture 14" descr="http://cs618820.vk.me/v618820614/1175/fM7WuaB8gig.jpg"/>
          <p:cNvPicPr>
            <a:picLocks noChangeAspect="1" noChangeArrowheads="1"/>
          </p:cNvPicPr>
          <p:nvPr/>
        </p:nvPicPr>
        <p:blipFill>
          <a:blip r:embed="rId5" cstate="print"/>
          <a:srcRect l="8085" t="50338" r="12407"/>
          <a:stretch>
            <a:fillRect/>
          </a:stretch>
        </p:blipFill>
        <p:spPr bwMode="auto">
          <a:xfrm>
            <a:off x="1835696" y="3212976"/>
            <a:ext cx="3600400" cy="2325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80" name="Picture 12" descr="http://www.nantucket-bucket.com/wp-content/uploads/2013/05/yoga-kids-300x2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005064"/>
            <a:ext cx="3312368" cy="2616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131840" y="260648"/>
            <a:ext cx="5786478" cy="44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«ДОСКА ОБЪЯВЛЕНИЙ»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 rot="20730131">
            <a:off x="309018" y="1111148"/>
            <a:ext cx="2666074" cy="525242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5      Р   У   Б   Р   И   К   А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33804" name="Picture 12" descr="За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000372"/>
            <a:ext cx="2460525" cy="3453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4" descr="http://2.bp.blogspot.com/-CfWr_21sHcE/UXBGO09tj_I/AAAAAAAAB7g/PAlx-iul2os/s1600/kak-dolgo-zhit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429000"/>
            <a:ext cx="4365698" cy="3085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http://demiart.ru/forum/uploads/post-27392-1192521989.jpg"/>
          <p:cNvPicPr>
            <a:picLocks noChangeAspect="1" noChangeArrowheads="1"/>
          </p:cNvPicPr>
          <p:nvPr/>
        </p:nvPicPr>
        <p:blipFill>
          <a:blip r:embed="rId4" cstate="print"/>
          <a:srcRect l="2381" r="3571"/>
          <a:stretch>
            <a:fillRect/>
          </a:stretch>
        </p:blipFill>
        <p:spPr bwMode="auto">
          <a:xfrm>
            <a:off x="3643306" y="785794"/>
            <a:ext cx="4032448" cy="2143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164spb.edusite.ru/Images/health/heal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2656"/>
            <a:ext cx="2520280" cy="2560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" descr="http://murmanaids.ru/assets/images/billboard3.jpg"/>
          <p:cNvPicPr>
            <a:picLocks noChangeAspect="1" noChangeArrowheads="1"/>
          </p:cNvPicPr>
          <p:nvPr/>
        </p:nvPicPr>
        <p:blipFill>
          <a:blip r:embed="rId3" cstate="print"/>
          <a:srcRect l="3826" r="3574" b="24098"/>
          <a:stretch>
            <a:fillRect/>
          </a:stretch>
        </p:blipFill>
        <p:spPr bwMode="auto">
          <a:xfrm>
            <a:off x="467544" y="3140968"/>
            <a:ext cx="8252963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valische.pinsk.edu.by/sm_full.aspx?guid=4733"/>
          <p:cNvPicPr>
            <a:picLocks noChangeAspect="1" noChangeArrowheads="1"/>
          </p:cNvPicPr>
          <p:nvPr/>
        </p:nvPicPr>
        <p:blipFill>
          <a:blip r:embed="rId4" cstate="print"/>
          <a:srcRect l="10128" t="7472" r="8845" b="15317"/>
          <a:stretch>
            <a:fillRect/>
          </a:stretch>
        </p:blipFill>
        <p:spPr bwMode="auto">
          <a:xfrm>
            <a:off x="4932040" y="692696"/>
            <a:ext cx="2304256" cy="223224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5364088" y="548680"/>
            <a:ext cx="1368152" cy="504056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647628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ЖИЗНЬ</a:t>
            </a:r>
          </a:p>
        </p:txBody>
      </p:sp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72000" y="1988840"/>
            <a:ext cx="3276872" cy="936104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12747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ТЕРРИТОРИЯ ЗДОРОВЬЯ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oub.ru/images/stories/uploads/Svoy-vybor-konkurs-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764971"/>
            <a:ext cx="5904656" cy="589734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2195736" y="1268760"/>
            <a:ext cx="5184576" cy="64807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605036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ЖИВИ !</a:t>
            </a:r>
          </a:p>
        </p:txBody>
      </p:sp>
      <p:sp>
        <p:nvSpPr>
          <p:cNvPr id="5" name="Сердце 4"/>
          <p:cNvSpPr/>
          <p:nvPr/>
        </p:nvSpPr>
        <p:spPr>
          <a:xfrm rot="20240337">
            <a:off x="7806904" y="6015833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ердце 5"/>
          <p:cNvSpPr/>
          <p:nvPr/>
        </p:nvSpPr>
        <p:spPr>
          <a:xfrm rot="20240337">
            <a:off x="750121" y="5583784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ердце 6"/>
          <p:cNvSpPr/>
          <p:nvPr/>
        </p:nvSpPr>
        <p:spPr>
          <a:xfrm rot="18535227">
            <a:off x="1059361" y="3948809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 rot="20240337">
            <a:off x="678113" y="2415433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ердце 8"/>
          <p:cNvSpPr/>
          <p:nvPr/>
        </p:nvSpPr>
        <p:spPr>
          <a:xfrm rot="685088">
            <a:off x="7994866" y="947211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ердце 9"/>
          <p:cNvSpPr/>
          <p:nvPr/>
        </p:nvSpPr>
        <p:spPr>
          <a:xfrm rot="20240337">
            <a:off x="7086825" y="5151737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 rot="756525">
            <a:off x="8070330" y="3902995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ердце 11"/>
          <p:cNvSpPr/>
          <p:nvPr/>
        </p:nvSpPr>
        <p:spPr>
          <a:xfrm rot="20136514">
            <a:off x="7740352" y="2492896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ердце 12"/>
          <p:cNvSpPr/>
          <p:nvPr/>
        </p:nvSpPr>
        <p:spPr>
          <a:xfrm rot="570548">
            <a:off x="1076328" y="869432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ердце 13"/>
          <p:cNvSpPr/>
          <p:nvPr/>
        </p:nvSpPr>
        <p:spPr>
          <a:xfrm rot="1240575">
            <a:off x="2348346" y="5848815"/>
            <a:ext cx="432048" cy="43204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dmkamyshin.info/uploads/posts/1240210365_zdorove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2567" t="11982" r="9383" b="24880"/>
          <a:stretch>
            <a:fillRect/>
          </a:stretch>
        </p:blipFill>
        <p:spPr bwMode="auto">
          <a:xfrm rot="20692266">
            <a:off x="293324" y="1500920"/>
            <a:ext cx="4210507" cy="2806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http://www.kmforum.ru/uploads/images/00/24/94/2011/10/19/b69924.jpg"/>
          <p:cNvPicPr>
            <a:picLocks noChangeAspect="1" noChangeArrowheads="1"/>
          </p:cNvPicPr>
          <p:nvPr/>
        </p:nvPicPr>
        <p:blipFill>
          <a:blip r:embed="rId3" cstate="print"/>
          <a:srcRect l="7500" t="2119" r="9999"/>
          <a:stretch>
            <a:fillRect/>
          </a:stretch>
        </p:blipFill>
        <p:spPr bwMode="auto">
          <a:xfrm>
            <a:off x="4357686" y="1571612"/>
            <a:ext cx="4592474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8286808" cy="642942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Здоровье – главная ценность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285720" y="5000636"/>
            <a:ext cx="4929222" cy="128588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ты    счастлив    завтра,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если    думаешь   о   здоровье    сегодня !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428728" y="214290"/>
            <a:ext cx="6072230" cy="85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для здоровья</a:t>
            </a:r>
          </a:p>
        </p:txBody>
      </p:sp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3286116" y="1928802"/>
            <a:ext cx="1357322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7440"/>
              </a:avLst>
            </a:prstTxWarp>
          </a:bodyPr>
          <a:lstStyle/>
          <a:p>
            <a:pPr algn="ctr"/>
            <a:r>
              <a:rPr lang="ru-RU" sz="9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5720" y="2214554"/>
            <a:ext cx="295275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Наркотики</a:t>
            </a:r>
          </a:p>
          <a:p>
            <a:pPr>
              <a:spcBef>
                <a:spcPct val="50000"/>
              </a:spcBef>
            </a:pPr>
            <a:r>
              <a:rPr lang="ru-RU" sz="3600" b="1" dirty="0"/>
              <a:t>Алкоголь</a:t>
            </a:r>
          </a:p>
          <a:p>
            <a:pPr>
              <a:spcBef>
                <a:spcPct val="50000"/>
              </a:spcBef>
            </a:pPr>
            <a:r>
              <a:rPr lang="ru-RU" sz="3600" b="1" dirty="0" smtClean="0"/>
              <a:t>Курение</a:t>
            </a:r>
          </a:p>
          <a:p>
            <a:pPr>
              <a:spcBef>
                <a:spcPct val="50000"/>
              </a:spcBef>
            </a:pPr>
            <a:endParaRPr lang="ru-RU" sz="3600" b="1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786282" y="2143116"/>
            <a:ext cx="435771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solidFill>
                  <a:srgbClr val="FF0000"/>
                </a:solidFill>
              </a:rPr>
              <a:t>Физкультура</a:t>
            </a:r>
            <a:endParaRPr lang="ru-RU" sz="36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3600" b="1" dirty="0" smtClean="0">
                <a:solidFill>
                  <a:srgbClr val="FF0000"/>
                </a:solidFill>
              </a:rPr>
              <a:t>Правильное питание</a:t>
            </a:r>
          </a:p>
          <a:p>
            <a:pPr>
              <a:spcBef>
                <a:spcPct val="50000"/>
              </a:spcBef>
            </a:pPr>
            <a:r>
              <a:rPr lang="ru-RU" sz="3600" b="1" dirty="0" smtClean="0">
                <a:solidFill>
                  <a:srgbClr val="FF0000"/>
                </a:solidFill>
              </a:rPr>
              <a:t>Защита природы</a:t>
            </a:r>
          </a:p>
          <a:p>
            <a:pPr>
              <a:spcBef>
                <a:spcPct val="50000"/>
              </a:spcBef>
            </a:pPr>
            <a:r>
              <a:rPr lang="ru-RU" sz="3600" b="1" dirty="0" smtClean="0">
                <a:solidFill>
                  <a:srgbClr val="FF0000"/>
                </a:solidFill>
              </a:rPr>
              <a:t>Закаливание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000108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плохо и хорошо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09" name="Picture 53" descr="https://encrypted-tbn3.gstatic.com/images?q=tbn:ANd9GcSAZ5Q4Rh2XjsfzSoi55BaLzPmN5WFv1yjI279x3Sz1alcViS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285992"/>
            <a:ext cx="3500462" cy="2396659"/>
          </a:xfrm>
          <a:prstGeom prst="rect">
            <a:avLst/>
          </a:prstGeom>
          <a:noFill/>
        </p:spPr>
      </p:pic>
      <p:sp>
        <p:nvSpPr>
          <p:cNvPr id="19480" name="AutoShape 24" descr="http://%D1%84%D1%80%D0%B5%D1%88%D0%B0%D1%80%D1%82.%D1%80%D1%84/uploads/posts/2012-08/1345719173_rados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82" name="AutoShape 26" descr="http://%D1%84%D1%80%D0%B5%D1%88%D0%B0%D1%80%D1%82.%D1%80%D1%84/uploads/posts/2012-08/1345719173_rados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500" name="Picture 44" descr="http://edelvaice.com/myimages/papka/cartoon-kid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779" r="64366"/>
          <a:stretch>
            <a:fillRect/>
          </a:stretch>
        </p:blipFill>
        <p:spPr bwMode="auto">
          <a:xfrm>
            <a:off x="214282" y="3000372"/>
            <a:ext cx="1839892" cy="2786082"/>
          </a:xfrm>
          <a:prstGeom prst="rect">
            <a:avLst/>
          </a:prstGeom>
          <a:noFill/>
        </p:spPr>
      </p:pic>
      <p:pic>
        <p:nvPicPr>
          <p:cNvPr id="19502" name="Picture 46" descr="&amp;Kcy;&amp;lcy;&amp;icy;&amp;pcy;&amp;acy;&amp;rcy;&amp;tcy; &amp;Fcy;&amp;ocy;&amp;tcy;&amp;ocy;&amp;shcy;&amp;ocy;&amp;pcy; - &amp;Zcy;&amp;acy;&amp;bcy;&amp;acy;&amp;vcy;&amp;ncy;&amp;ycy;&amp;iecy; &amp;dcy;&amp;iecy;&amp;tcy;&amp;icy;&amp;shcy;&amp;kcy;&amp;icy; - &amp;pcy;&amp;iecy;&amp;rcy;&amp;vcy;&amp;acy;&amp;yacy; &amp;chcy;&amp;acy;&amp;scy;&amp;tcy;&amp;soft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EAFD"/>
              </a:clrFrom>
              <a:clrTo>
                <a:srgbClr val="FDEAFD">
                  <a:alpha val="0"/>
                </a:srgbClr>
              </a:clrTo>
            </a:clrChange>
          </a:blip>
          <a:srcRect l="70500" t="1250" r="3999" b="67500"/>
          <a:stretch>
            <a:fillRect/>
          </a:stretch>
        </p:blipFill>
        <p:spPr bwMode="auto">
          <a:xfrm>
            <a:off x="7143768" y="500042"/>
            <a:ext cx="1500198" cy="2206173"/>
          </a:xfrm>
          <a:prstGeom prst="rect">
            <a:avLst/>
          </a:prstGeom>
          <a:noFill/>
        </p:spPr>
      </p:pic>
      <p:pic>
        <p:nvPicPr>
          <p:cNvPr id="28" name="Picture 46" descr="&amp;Kcy;&amp;lcy;&amp;icy;&amp;pcy;&amp;acy;&amp;rcy;&amp;tcy; &amp;Fcy;&amp;ocy;&amp;tcy;&amp;ocy;&amp;shcy;&amp;ocy;&amp;pcy; - &amp;Zcy;&amp;acy;&amp;bcy;&amp;acy;&amp;vcy;&amp;ncy;&amp;ycy;&amp;iecy; &amp;dcy;&amp;iecy;&amp;tcy;&amp;icy;&amp;shcy;&amp;kcy;&amp;icy; - &amp;pcy;&amp;iecy;&amp;rcy;&amp;vcy;&amp;acy;&amp;yacy; &amp;chcy;&amp;acy;&amp;scy;&amp;tcy;&amp;soft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EAFD"/>
              </a:clrFrom>
              <a:clrTo>
                <a:srgbClr val="FDEAFD">
                  <a:alpha val="0"/>
                </a:srgbClr>
              </a:clrTo>
            </a:clrChange>
          </a:blip>
          <a:srcRect l="71460" t="32334" r="4199" b="35166"/>
          <a:stretch>
            <a:fillRect/>
          </a:stretch>
        </p:blipFill>
        <p:spPr bwMode="auto">
          <a:xfrm>
            <a:off x="785786" y="357166"/>
            <a:ext cx="1500198" cy="2403679"/>
          </a:xfrm>
          <a:prstGeom prst="rect">
            <a:avLst/>
          </a:prstGeom>
          <a:noFill/>
        </p:spPr>
      </p:pic>
      <p:pic>
        <p:nvPicPr>
          <p:cNvPr id="19504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500" t="45639" b="31034"/>
          <a:stretch>
            <a:fillRect/>
          </a:stretch>
        </p:blipFill>
        <p:spPr bwMode="auto">
          <a:xfrm>
            <a:off x="3000364" y="4214818"/>
            <a:ext cx="1762104" cy="2294121"/>
          </a:xfrm>
          <a:prstGeom prst="rect">
            <a:avLst/>
          </a:prstGeom>
          <a:noFill/>
        </p:spPr>
      </p:pic>
      <p:pic>
        <p:nvPicPr>
          <p:cNvPr id="32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001" t="22541" b="53893"/>
          <a:stretch>
            <a:fillRect/>
          </a:stretch>
        </p:blipFill>
        <p:spPr bwMode="auto">
          <a:xfrm>
            <a:off x="7215206" y="3286124"/>
            <a:ext cx="1714512" cy="2366093"/>
          </a:xfrm>
          <a:prstGeom prst="rect">
            <a:avLst/>
          </a:prstGeom>
          <a:noFill/>
        </p:spPr>
      </p:pic>
      <p:pic>
        <p:nvPicPr>
          <p:cNvPr id="33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5" r="74500" b="76434"/>
          <a:stretch>
            <a:fillRect/>
          </a:stretch>
        </p:blipFill>
        <p:spPr bwMode="auto">
          <a:xfrm>
            <a:off x="5500694" y="428604"/>
            <a:ext cx="1656063" cy="2143140"/>
          </a:xfrm>
          <a:prstGeom prst="rect">
            <a:avLst/>
          </a:prstGeom>
          <a:noFill/>
        </p:spPr>
      </p:pic>
      <p:pic>
        <p:nvPicPr>
          <p:cNvPr id="34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000" t="47132" r="25000" b="31352"/>
          <a:stretch>
            <a:fillRect/>
          </a:stretch>
        </p:blipFill>
        <p:spPr bwMode="auto">
          <a:xfrm>
            <a:off x="3857620" y="285728"/>
            <a:ext cx="1571636" cy="2062772"/>
          </a:xfrm>
          <a:prstGeom prst="rect">
            <a:avLst/>
          </a:prstGeom>
          <a:noFill/>
        </p:spPr>
      </p:pic>
      <p:pic>
        <p:nvPicPr>
          <p:cNvPr id="36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00" t="47131" r="47500" b="31352"/>
          <a:stretch>
            <a:fillRect/>
          </a:stretch>
        </p:blipFill>
        <p:spPr bwMode="auto">
          <a:xfrm>
            <a:off x="2214546" y="214290"/>
            <a:ext cx="1857388" cy="2166953"/>
          </a:xfrm>
          <a:prstGeom prst="rect">
            <a:avLst/>
          </a:prstGeom>
          <a:noFill/>
        </p:spPr>
      </p:pic>
      <p:pic>
        <p:nvPicPr>
          <p:cNvPr id="37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500" t="1025" b="77459"/>
          <a:stretch>
            <a:fillRect/>
          </a:stretch>
        </p:blipFill>
        <p:spPr bwMode="auto">
          <a:xfrm>
            <a:off x="6000760" y="4572008"/>
            <a:ext cx="1643074" cy="1953140"/>
          </a:xfrm>
          <a:prstGeom prst="rect">
            <a:avLst/>
          </a:prstGeom>
          <a:noFill/>
        </p:spPr>
      </p:pic>
      <p:pic>
        <p:nvPicPr>
          <p:cNvPr id="38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00" t="47131" r="47500" b="31352"/>
          <a:stretch>
            <a:fillRect/>
          </a:stretch>
        </p:blipFill>
        <p:spPr bwMode="auto">
          <a:xfrm>
            <a:off x="4500562" y="4357694"/>
            <a:ext cx="1857388" cy="2166953"/>
          </a:xfrm>
          <a:prstGeom prst="rect">
            <a:avLst/>
          </a:prstGeom>
          <a:noFill/>
        </p:spPr>
      </p:pic>
      <p:pic>
        <p:nvPicPr>
          <p:cNvPr id="39" name="Picture 48" descr="Cute Happy Children elements Vecto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5" r="74500" b="76434"/>
          <a:stretch>
            <a:fillRect/>
          </a:stretch>
        </p:blipFill>
        <p:spPr bwMode="auto">
          <a:xfrm>
            <a:off x="1785918" y="4286256"/>
            <a:ext cx="1656063" cy="2143140"/>
          </a:xfrm>
          <a:prstGeom prst="rect">
            <a:avLst/>
          </a:prstGeom>
          <a:noFill/>
        </p:spPr>
      </p:pic>
      <p:sp>
        <p:nvSpPr>
          <p:cNvPr id="19505" name="WordArt 49"/>
          <p:cNvSpPr>
            <a:spLocks noChangeArrowheads="1" noChangeShapeType="1" noTextEdit="1"/>
          </p:cNvSpPr>
          <p:nvPr/>
        </p:nvSpPr>
        <p:spPr bwMode="auto">
          <a:xfrm>
            <a:off x="7715272" y="4572008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sp>
        <p:nvSpPr>
          <p:cNvPr id="41" name="WordArt 49"/>
          <p:cNvSpPr>
            <a:spLocks noChangeArrowheads="1" noChangeShapeType="1" noTextEdit="1"/>
          </p:cNvSpPr>
          <p:nvPr/>
        </p:nvSpPr>
        <p:spPr bwMode="auto">
          <a:xfrm>
            <a:off x="4286248" y="1428736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 Black"/>
              </a:rPr>
              <a:t>в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effectLst/>
              <a:latin typeface="Arial Black"/>
            </a:endParaRPr>
          </a:p>
        </p:txBody>
      </p:sp>
      <p:sp>
        <p:nvSpPr>
          <p:cNvPr id="42" name="WordArt 49"/>
          <p:cNvSpPr>
            <a:spLocks noChangeArrowheads="1" noChangeShapeType="1" noTextEdit="1"/>
          </p:cNvSpPr>
          <p:nvPr/>
        </p:nvSpPr>
        <p:spPr bwMode="auto">
          <a:xfrm>
            <a:off x="1000100" y="1714488"/>
            <a:ext cx="857256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ж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sp>
        <p:nvSpPr>
          <p:cNvPr id="43" name="WordArt 49"/>
          <p:cNvSpPr>
            <a:spLocks noChangeArrowheads="1" noChangeShapeType="1" noTextEdit="1"/>
          </p:cNvSpPr>
          <p:nvPr/>
        </p:nvSpPr>
        <p:spPr bwMode="auto">
          <a:xfrm>
            <a:off x="2786050" y="1428736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 Black"/>
              </a:rPr>
              <a:t>и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effectLst/>
              <a:latin typeface="Arial Black"/>
            </a:endParaRPr>
          </a:p>
        </p:txBody>
      </p:sp>
      <p:sp>
        <p:nvSpPr>
          <p:cNvPr id="44" name="WordArt 49"/>
          <p:cNvSpPr>
            <a:spLocks noChangeArrowheads="1" noChangeShapeType="1" noTextEdit="1"/>
          </p:cNvSpPr>
          <p:nvPr/>
        </p:nvSpPr>
        <p:spPr bwMode="auto">
          <a:xfrm>
            <a:off x="2214546" y="5357826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sp>
        <p:nvSpPr>
          <p:cNvPr id="45" name="WordArt 49"/>
          <p:cNvSpPr>
            <a:spLocks noChangeArrowheads="1" noChangeShapeType="1" noTextEdit="1"/>
          </p:cNvSpPr>
          <p:nvPr/>
        </p:nvSpPr>
        <p:spPr bwMode="auto">
          <a:xfrm>
            <a:off x="714348" y="4429132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г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46" name="WordArt 49"/>
          <p:cNvSpPr>
            <a:spLocks noChangeArrowheads="1" noChangeShapeType="1" noTextEdit="1"/>
          </p:cNvSpPr>
          <p:nvPr/>
        </p:nvSpPr>
        <p:spPr bwMode="auto">
          <a:xfrm>
            <a:off x="7786710" y="1785926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я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7030A0"/>
              </a:solidFill>
              <a:effectLst/>
              <a:latin typeface="Arial Black"/>
            </a:endParaRPr>
          </a:p>
        </p:txBody>
      </p:sp>
      <p:sp>
        <p:nvSpPr>
          <p:cNvPr id="47" name="WordArt 49"/>
          <p:cNvSpPr>
            <a:spLocks noChangeArrowheads="1" noChangeShapeType="1" noTextEdit="1"/>
          </p:cNvSpPr>
          <p:nvPr/>
        </p:nvSpPr>
        <p:spPr bwMode="auto">
          <a:xfrm>
            <a:off x="5929322" y="1500174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 Black"/>
              </a:rPr>
              <a:t>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000"/>
              </a:solidFill>
              <a:effectLst/>
              <a:latin typeface="Arial Black"/>
            </a:endParaRPr>
          </a:p>
        </p:txBody>
      </p:sp>
      <p:sp>
        <p:nvSpPr>
          <p:cNvPr id="48" name="WordArt 49"/>
          <p:cNvSpPr>
            <a:spLocks noChangeArrowheads="1" noChangeShapeType="1" noTextEdit="1"/>
          </p:cNvSpPr>
          <p:nvPr/>
        </p:nvSpPr>
        <p:spPr bwMode="auto">
          <a:xfrm>
            <a:off x="6572264" y="5572140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т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8000"/>
              </a:solidFill>
              <a:effectLst/>
              <a:latin typeface="Arial Black"/>
            </a:endParaRPr>
          </a:p>
        </p:txBody>
      </p:sp>
      <p:sp>
        <p:nvSpPr>
          <p:cNvPr id="49" name="WordArt 49"/>
          <p:cNvSpPr>
            <a:spLocks noChangeArrowheads="1" noChangeShapeType="1" noTextEdit="1"/>
          </p:cNvSpPr>
          <p:nvPr/>
        </p:nvSpPr>
        <p:spPr bwMode="auto">
          <a:xfrm>
            <a:off x="5072066" y="5572140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 Black"/>
              </a:rPr>
              <a:t>е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33CC"/>
              </a:solidFill>
              <a:effectLst/>
              <a:latin typeface="Arial Black"/>
            </a:endParaRPr>
          </a:p>
        </p:txBody>
      </p:sp>
      <p:sp>
        <p:nvSpPr>
          <p:cNvPr id="50" name="WordArt 49"/>
          <p:cNvSpPr>
            <a:spLocks noChangeArrowheads="1" noChangeShapeType="1" noTextEdit="1"/>
          </p:cNvSpPr>
          <p:nvPr/>
        </p:nvSpPr>
        <p:spPr bwMode="auto">
          <a:xfrm>
            <a:off x="3571868" y="5572140"/>
            <a:ext cx="714380" cy="625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 Black"/>
              </a:rPr>
              <a:t>з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05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2987824" y="214290"/>
            <a:ext cx="5870456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ГОВОРЯЩИЕ 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ЦИФРЫ»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490" name="Picture 10" descr="http://drvann.ru/wp-content/uploads/2010/07/a_doctor_holding_a_patients_chartnotes_and_talking_0521-1005-1111-0232_SMU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357298"/>
            <a:ext cx="1757656" cy="1869847"/>
          </a:xfrm>
          <a:prstGeom prst="rect">
            <a:avLst/>
          </a:prstGeom>
          <a:noFill/>
        </p:spPr>
      </p:pic>
      <p:pic>
        <p:nvPicPr>
          <p:cNvPr id="20492" name="Picture 12" descr="http://images.vector-images.com/clipart/xl/176/smok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786058"/>
            <a:ext cx="1603804" cy="1550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4" name="Picture 14" descr="http://images.vector-images.com/clp/183527/clp74825.jpg"/>
          <p:cNvPicPr>
            <a:picLocks noChangeAspect="1" noChangeArrowheads="1"/>
          </p:cNvPicPr>
          <p:nvPr/>
        </p:nvPicPr>
        <p:blipFill>
          <a:blip r:embed="rId4" cstate="print"/>
          <a:srcRect b="15385"/>
          <a:stretch>
            <a:fillRect/>
          </a:stretch>
        </p:blipFill>
        <p:spPr bwMode="auto">
          <a:xfrm>
            <a:off x="428596" y="4500570"/>
            <a:ext cx="2292165" cy="1939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8" name="Picture 18" descr="http://www.apocalyps.info/_fr/1/1229116.jpg"/>
          <p:cNvPicPr>
            <a:picLocks noChangeAspect="1" noChangeArrowheads="1"/>
          </p:cNvPicPr>
          <p:nvPr/>
        </p:nvPicPr>
        <p:blipFill>
          <a:blip r:embed="rId5" cstate="print"/>
          <a:srcRect r="6520"/>
          <a:stretch>
            <a:fillRect/>
          </a:stretch>
        </p:blipFill>
        <p:spPr bwMode="auto">
          <a:xfrm>
            <a:off x="3995936" y="3789040"/>
            <a:ext cx="4935280" cy="2639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 descr="http://www.springway2013.ru/domains_data/new_obj_pic/7/7360_170x17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00"/>
          <a:stretch>
            <a:fillRect/>
          </a:stretch>
        </p:blipFill>
        <p:spPr bwMode="auto">
          <a:xfrm>
            <a:off x="6072198" y="714356"/>
            <a:ext cx="2827581" cy="2646626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 rot="20730131">
            <a:off x="202809" y="586002"/>
            <a:ext cx="2666074" cy="525242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1      Р   У   Б   Р   И   К   А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000496" y="1357298"/>
            <a:ext cx="1643074" cy="18220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8286808" cy="642942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Чистота – залог здоровья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pic>
        <p:nvPicPr>
          <p:cNvPr id="22530" name="Picture 2" descr="http://cci.crimea.ua/uploads/posts/2013-04/1366272078_image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306398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4" descr="http://shkola.ostriv.in.ua/images/publications/4/12513/134512665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92148" y="1643050"/>
            <a:ext cx="2551852" cy="2475297"/>
          </a:xfrm>
          <a:prstGeom prst="rect">
            <a:avLst/>
          </a:prstGeom>
          <a:noFill/>
        </p:spPr>
      </p:pic>
      <p:pic>
        <p:nvPicPr>
          <p:cNvPr id="22534" name="Picture 6" descr="https://encrypted-tbn0.gstatic.com/images?q=tbn:ANd9GcQ1cJwkNF7uSOjwbYZa0NviwYANTVxJ0bK7337DDHp1HX8cPIQY-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2286016" cy="232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6" name="Picture 8" descr="http://rosmusor.info/awards/ph/prv/e85f7688_s_1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4143380"/>
            <a:ext cx="2357454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428992" y="1643050"/>
            <a:ext cx="4572000" cy="132343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Ну, когда же мы поймём?</a:t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дом, мы в нём живём!</a:t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Землю мы считаем раем</a:t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Сами же и отравляем…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143240" y="500042"/>
            <a:ext cx="5786478" cy="44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«ПАСПОРТ ЗДОРОВЬЯ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»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610" name="Picture 10" descr="http://www.algachelny.ru/pic/6d171d8aae5d60e6cc7c260d27819e57.jpg"/>
          <p:cNvPicPr>
            <a:picLocks noChangeAspect="1" noChangeArrowheads="1"/>
          </p:cNvPicPr>
          <p:nvPr/>
        </p:nvPicPr>
        <p:blipFill>
          <a:blip r:embed="rId2" cstate="print"/>
          <a:srcRect l="4286" t="1908" b="4579"/>
          <a:stretch>
            <a:fillRect/>
          </a:stretch>
        </p:blipFill>
        <p:spPr bwMode="auto">
          <a:xfrm>
            <a:off x="2123728" y="1628800"/>
            <a:ext cx="6552728" cy="4792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 rot="20730131">
            <a:off x="202810" y="513995"/>
            <a:ext cx="2666074" cy="525242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2     Р   У   Б   Р   И   К   А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9" name="Picture 4" descr="http://detskiisad-buratino25.narod.ru/images/p47_zdorovyiyobrazjizni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7158" y="2786058"/>
            <a:ext cx="1921764" cy="14893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51.radikal.ru/i134/1207/7e/82bdf730e80a.jpg"/>
          <p:cNvPicPr>
            <a:picLocks noChangeAspect="1" noChangeArrowheads="1"/>
          </p:cNvPicPr>
          <p:nvPr/>
        </p:nvPicPr>
        <p:blipFill>
          <a:blip r:embed="rId2" cstate="print"/>
          <a:srcRect l="14416" r="13506"/>
          <a:stretch>
            <a:fillRect/>
          </a:stretch>
        </p:blipFill>
        <p:spPr bwMode="auto">
          <a:xfrm>
            <a:off x="285720" y="928670"/>
            <a:ext cx="2500330" cy="2314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4" name="Picture 10" descr="http://www.pandia.ru/text/77/174/images/image036_8.jpg"/>
          <p:cNvPicPr>
            <a:picLocks noChangeAspect="1" noChangeArrowheads="1"/>
          </p:cNvPicPr>
          <p:nvPr/>
        </p:nvPicPr>
        <p:blipFill>
          <a:blip r:embed="rId3" cstate="print"/>
          <a:srcRect r="13233"/>
          <a:stretch>
            <a:fillRect/>
          </a:stretch>
        </p:blipFill>
        <p:spPr bwMode="auto">
          <a:xfrm>
            <a:off x="6929454" y="928670"/>
            <a:ext cx="1938351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6" name="Picture 12" descr="http://img1.liveinternet.ru/images/foto/b/3/923/32923/f_144622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3000396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2" name="Picture 8" descr="http://lekpravda.com/wp-content/uploads/2012/06/kureni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164770">
            <a:off x="3616674" y="971432"/>
            <a:ext cx="3868301" cy="5621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714348" y="214290"/>
            <a:ext cx="7844944" cy="525311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КУРЕНИЕ - это яд!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714348" y="428604"/>
            <a:ext cx="7844944" cy="525311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АЛКОГОЛЬ- враг общества!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pic>
        <p:nvPicPr>
          <p:cNvPr id="28678" name="Picture 6" descr="http://www.apocalyps.info/Failes/Images/Techology/128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6803" t="3817" r="6462" b="38931"/>
          <a:stretch>
            <a:fillRect/>
          </a:stretch>
        </p:blipFill>
        <p:spPr bwMode="auto">
          <a:xfrm>
            <a:off x="500034" y="1214422"/>
            <a:ext cx="8258232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604</TotalTime>
  <Words>186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КИБОРГ</cp:lastModifiedBy>
  <cp:revision>109</cp:revision>
  <dcterms:modified xsi:type="dcterms:W3CDTF">2019-09-23T13:44:32Z</dcterms:modified>
</cp:coreProperties>
</file>