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1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58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3" autoAdjust="0"/>
    <p:restoredTop sz="94660"/>
  </p:normalViewPr>
  <p:slideViewPr>
    <p:cSldViewPr>
      <p:cViewPr varScale="1">
        <p:scale>
          <a:sx n="69" d="100"/>
          <a:sy n="69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71316" cy="6874935"/>
            <a:chOff x="-8466" y="-8468"/>
            <a:chExt cx="9171316" cy="6874935"/>
          </a:xfrm>
        </p:grpSpPr>
        <p:cxnSp>
          <p:nvCxnSpPr>
            <p:cNvPr id="28" name="Straight Connector 2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reeform 2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Freeform 3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Freeform 3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Freeform 3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Freeform 3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3724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3958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980569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51292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125748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46154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67176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93466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65343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03093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5129"/>
      </p:ext>
    </p:extLst>
  </p:cSld>
  <p:clrMapOvr>
    <a:masterClrMapping/>
  </p:clrMapOvr>
  <p:extLst>
    <p:ext uri="{DCECCB84-F9BA-43D5-87BE-67443E8EF086}">
      <p15:sldGuideLst xmlns=""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8214044"/>
      </p:ext>
    </p:extLst>
  </p:cSld>
  <p:clrMapOvr>
    <a:masterClrMapping/>
  </p:clrMapOvr>
  <p:extLst>
    <p:ext uri="{DCECCB84-F9BA-43D5-87BE-67443E8EF086}">
      <p15:sldGuideLst xmlns=""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4397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70645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5786775"/>
      </p:ext>
    </p:extLst>
  </p:cSld>
  <p:clrMapOvr>
    <a:masterClrMapping/>
  </p:clrMapOvr>
  <p:extLst>
    <p:ext uri="{DCECCB84-F9BA-43D5-87BE-67443E8EF086}">
      <p15:sldGuideLst xmlns=""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0105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71317" cy="6874935"/>
            <a:chOff x="-8467" y="-8468"/>
            <a:chExt cx="9171317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7718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2" r:id="rId1"/>
    <p:sldLayoutId id="2147483963" r:id="rId2"/>
    <p:sldLayoutId id="2147483964" r:id="rId3"/>
    <p:sldLayoutId id="2147483965" r:id="rId4"/>
    <p:sldLayoutId id="2147483966" r:id="rId5"/>
    <p:sldLayoutId id="2147483967" r:id="rId6"/>
    <p:sldLayoutId id="2147483968" r:id="rId7"/>
    <p:sldLayoutId id="2147483969" r:id="rId8"/>
    <p:sldLayoutId id="2147483970" r:id="rId9"/>
    <p:sldLayoutId id="2147483971" r:id="rId10"/>
    <p:sldLayoutId id="2147483972" r:id="rId11"/>
    <p:sldLayoutId id="2147483973" r:id="rId12"/>
    <p:sldLayoutId id="2147483974" r:id="rId13"/>
    <p:sldLayoutId id="2147483975" r:id="rId14"/>
    <p:sldLayoutId id="2147483976" r:id="rId15"/>
    <p:sldLayoutId id="214748397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260648"/>
            <a:ext cx="6465741" cy="1008112"/>
          </a:xfrm>
        </p:spPr>
        <p:txBody>
          <a:bodyPr/>
          <a:lstStyle/>
          <a:p>
            <a:pPr algn="ctr"/>
            <a:r>
              <a:rPr lang="ru-RU" sz="4000" i="1" dirty="0" smtClean="0"/>
              <a:t>Проект « </a:t>
            </a:r>
            <a:r>
              <a:rPr lang="ru-RU" sz="4000" i="1" dirty="0" err="1" smtClean="0"/>
              <a:t>Автогородок</a:t>
            </a:r>
            <a:r>
              <a:rPr lang="ru-RU" sz="4000" i="1" dirty="0" smtClean="0"/>
              <a:t>»</a:t>
            </a:r>
            <a:endParaRPr lang="ru-RU" sz="4000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11960" y="4953905"/>
            <a:ext cx="4536504" cy="1728192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Учебно-практическая площадка для изучения ПДД воспитанниками д/с «Колокольчик» </a:t>
            </a:r>
            <a:r>
              <a:rPr lang="ru-RU" dirty="0" err="1" smtClean="0">
                <a:solidFill>
                  <a:schemeClr val="tx1"/>
                </a:solidFill>
              </a:rPr>
              <a:t>г.о</a:t>
            </a:r>
            <a:r>
              <a:rPr lang="ru-RU" dirty="0" smtClean="0">
                <a:solidFill>
                  <a:schemeClr val="tx1"/>
                </a:solidFill>
              </a:rPr>
              <a:t>. Новокуйбышевск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Проект выполняли обучающиеся 4»В» класса школы-интерната им. И.Е. Егорова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руководитель </a:t>
            </a:r>
          </a:p>
          <a:p>
            <a:r>
              <a:rPr lang="ru-RU" dirty="0" err="1" smtClean="0">
                <a:solidFill>
                  <a:schemeClr val="tx1"/>
                </a:solidFill>
              </a:rPr>
              <a:t>Голощапова</a:t>
            </a:r>
            <a:r>
              <a:rPr lang="ru-RU" dirty="0" smtClean="0">
                <a:solidFill>
                  <a:schemeClr val="tx1"/>
                </a:solidFill>
              </a:rPr>
              <a:t> И.Н.</a:t>
            </a:r>
          </a:p>
        </p:txBody>
      </p:sp>
      <p:pic>
        <p:nvPicPr>
          <p:cNvPr id="1026" name="Picture 2" descr="C:\Users\пользователь\Desktop\площадка ПДД\IMG_19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5" y="1772816"/>
            <a:ext cx="4599415" cy="28554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0394" y="1377668"/>
            <a:ext cx="4499992" cy="664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Цель – </a:t>
            </a:r>
            <a:r>
              <a:rPr lang="ru-RU" sz="1400" dirty="0" smtClean="0"/>
              <a:t>формирование культуры поведения на дорогах у обучающихся и воспитанников д/с через создание</a:t>
            </a:r>
            <a:r>
              <a:rPr lang="ru-RU" sz="1400" dirty="0"/>
              <a:t> </a:t>
            </a:r>
            <a:r>
              <a:rPr lang="ru-RU" sz="1400" dirty="0" smtClean="0"/>
              <a:t>учебно-практической площадки</a:t>
            </a:r>
            <a:r>
              <a:rPr lang="ru-RU" dirty="0" smtClean="0"/>
              <a:t> </a:t>
            </a:r>
            <a:r>
              <a:rPr lang="ru-RU" sz="1400" dirty="0" smtClean="0"/>
              <a:t>на территории д/с «Колокольчик»</a:t>
            </a:r>
            <a:endParaRPr lang="ru-RU" sz="1400" dirty="0"/>
          </a:p>
          <a:p>
            <a:pPr algn="just"/>
            <a:r>
              <a:rPr lang="ru-RU" dirty="0" smtClean="0"/>
              <a:t>Задачи: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400" dirty="0" smtClean="0"/>
              <a:t>активизировать интерес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400" dirty="0"/>
              <a:t>о</a:t>
            </a:r>
            <a:r>
              <a:rPr lang="ru-RU" sz="1400" dirty="0" smtClean="0"/>
              <a:t>бучающихся к созданию площадки;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400" dirty="0" smtClean="0"/>
              <a:t>вовлечь родителей в совместную деятельность;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400" dirty="0"/>
              <a:t>р</a:t>
            </a:r>
            <a:r>
              <a:rPr lang="ru-RU" sz="1400" dirty="0" smtClean="0"/>
              <a:t>асширять знания обучающихся о дорожных разметках;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400" dirty="0"/>
              <a:t>а</a:t>
            </a:r>
            <a:r>
              <a:rPr lang="ru-RU" sz="1400" dirty="0" smtClean="0"/>
              <a:t>ктивизировать творческую исследовательскую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400" dirty="0"/>
              <a:t>а</a:t>
            </a:r>
            <a:r>
              <a:rPr lang="ru-RU" sz="1400" dirty="0" smtClean="0"/>
              <a:t>ктивность детей;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400" dirty="0"/>
              <a:t>с</a:t>
            </a:r>
            <a:r>
              <a:rPr lang="ru-RU" sz="1400" dirty="0" smtClean="0"/>
              <a:t>делать проект сотворчеством педагогов, обучающихся и </a:t>
            </a:r>
            <a:r>
              <a:rPr lang="ru-RU" sz="1400" dirty="0" smtClean="0"/>
              <a:t>родителей;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400" dirty="0" smtClean="0"/>
              <a:t>Формирование здорового </a:t>
            </a:r>
            <a:r>
              <a:rPr lang="ru-RU" sz="1400" smtClean="0"/>
              <a:t>образа жизни.</a:t>
            </a:r>
            <a:endParaRPr lang="ru-RU" sz="1400" dirty="0" smtClean="0"/>
          </a:p>
          <a:p>
            <a:endParaRPr lang="ru-RU" dirty="0"/>
          </a:p>
          <a:p>
            <a:endParaRPr lang="ru-RU" sz="1400" dirty="0" smtClean="0"/>
          </a:p>
          <a:p>
            <a:endParaRPr lang="ru-RU" sz="1400" dirty="0"/>
          </a:p>
          <a:p>
            <a:endParaRPr lang="ru-RU" sz="1400" dirty="0" smtClean="0"/>
          </a:p>
          <a:p>
            <a:endParaRPr lang="ru-RU" sz="1400" dirty="0"/>
          </a:p>
          <a:p>
            <a:endParaRPr lang="ru-RU" sz="1400" dirty="0" smtClean="0"/>
          </a:p>
          <a:p>
            <a:endParaRPr lang="ru-RU" sz="1400" dirty="0"/>
          </a:p>
          <a:p>
            <a:endParaRPr lang="ru-RU" sz="1400" dirty="0" smtClean="0"/>
          </a:p>
          <a:p>
            <a:endParaRPr lang="ru-RU" sz="1400" dirty="0"/>
          </a:p>
          <a:p>
            <a:endParaRPr lang="ru-RU" sz="1400" dirty="0" smtClean="0"/>
          </a:p>
          <a:p>
            <a:endParaRPr lang="ru-RU" sz="1400" dirty="0"/>
          </a:p>
          <a:p>
            <a:endParaRPr lang="ru-RU" sz="1400" dirty="0" smtClean="0"/>
          </a:p>
          <a:p>
            <a:endParaRPr lang="ru-RU" sz="1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6890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340768"/>
            <a:ext cx="3528392" cy="2304256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i="1" dirty="0" smtClean="0">
                <a:solidFill>
                  <a:schemeClr val="tx1"/>
                </a:solidFill>
              </a:rPr>
              <a:t>анализ </a:t>
            </a:r>
            <a:r>
              <a:rPr lang="ru-RU" sz="1400" b="1" i="1" dirty="0">
                <a:solidFill>
                  <a:schemeClr val="tx1"/>
                </a:solidFill>
              </a:rPr>
              <a:t>существующей </a:t>
            </a:r>
            <a:r>
              <a:rPr lang="ru-RU" sz="1400" b="1" i="1" dirty="0" smtClean="0">
                <a:solidFill>
                  <a:schemeClr val="tx1"/>
                </a:solidFill>
              </a:rPr>
              <a:t>проблемы</a:t>
            </a:r>
            <a:br>
              <a:rPr lang="ru-RU" sz="1400" b="1" i="1" dirty="0" smtClean="0">
                <a:solidFill>
                  <a:schemeClr val="tx1"/>
                </a:solidFill>
              </a:rPr>
            </a:br>
            <a:r>
              <a:rPr lang="ru-RU" sz="1400" b="1" i="1" dirty="0" smtClean="0">
                <a:solidFill>
                  <a:schemeClr val="tx1"/>
                </a:solidFill>
              </a:rPr>
              <a:t>определение </a:t>
            </a:r>
            <a:r>
              <a:rPr lang="ru-RU" sz="1400" b="1" i="1" dirty="0">
                <a:solidFill>
                  <a:schemeClr val="tx1"/>
                </a:solidFill>
              </a:rPr>
              <a:t>наиболее значимых </a:t>
            </a:r>
            <a:r>
              <a:rPr lang="ru-RU" sz="1400" b="1" i="1" dirty="0" smtClean="0">
                <a:solidFill>
                  <a:schemeClr val="tx1"/>
                </a:solidFill>
              </a:rPr>
              <a:t>положений</a:t>
            </a:r>
            <a:br>
              <a:rPr lang="ru-RU" sz="1400" b="1" i="1" dirty="0" smtClean="0">
                <a:solidFill>
                  <a:schemeClr val="tx1"/>
                </a:solidFill>
              </a:rPr>
            </a:br>
            <a:r>
              <a:rPr lang="ru-RU" sz="1400" b="1" i="1" dirty="0" smtClean="0">
                <a:solidFill>
                  <a:schemeClr val="tx1"/>
                </a:solidFill>
              </a:rPr>
              <a:t>разработка </a:t>
            </a:r>
            <a:r>
              <a:rPr lang="ru-RU" sz="1400" b="1" i="1" dirty="0">
                <a:solidFill>
                  <a:schemeClr val="tx1"/>
                </a:solidFill>
              </a:rPr>
              <a:t>и определение </a:t>
            </a:r>
            <a:r>
              <a:rPr lang="ru-RU" sz="1400" b="1" i="1" dirty="0" smtClean="0">
                <a:solidFill>
                  <a:schemeClr val="tx1"/>
                </a:solidFill>
              </a:rPr>
              <a:t>задач</a:t>
            </a:r>
            <a:br>
              <a:rPr lang="ru-RU" sz="1400" b="1" i="1" dirty="0" smtClean="0">
                <a:solidFill>
                  <a:schemeClr val="tx1"/>
                </a:solidFill>
              </a:rPr>
            </a:br>
            <a:r>
              <a:rPr lang="ru-RU" sz="1400" b="1" i="1" dirty="0" smtClean="0">
                <a:solidFill>
                  <a:schemeClr val="tx1"/>
                </a:solidFill>
              </a:rPr>
              <a:t> </a:t>
            </a:r>
            <a:r>
              <a:rPr lang="ru-RU" sz="1400" b="1" dirty="0" smtClean="0">
                <a:solidFill>
                  <a:schemeClr val="tx1"/>
                </a:solidFill>
              </a:rPr>
              <a:t>разработка эскизов площадки  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dirty="0" smtClean="0"/>
              <a:t>       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0"/>
            <a:ext cx="4974809" cy="33165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3298887"/>
            <a:ext cx="4763228" cy="3312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C:\Users\пользователь\Desktop\площадка ПДД\IMG_195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380" y="3298887"/>
            <a:ext cx="4752528" cy="33123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5148" y="47667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/>
              <a:t>Подготовительный этап</a:t>
            </a:r>
            <a:br>
              <a:rPr lang="ru-RU" dirty="0"/>
            </a:br>
            <a:r>
              <a:rPr lang="ru-RU" dirty="0"/>
              <a:t>внедрения проекта:</a:t>
            </a:r>
          </a:p>
        </p:txBody>
      </p:sp>
    </p:spTree>
    <p:extLst>
      <p:ext uri="{BB962C8B-B14F-4D97-AF65-F5344CB8AC3E}">
        <p14:creationId xmlns:p14="http://schemas.microsoft.com/office/powerpoint/2010/main" val="220917445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56993"/>
            <a:ext cx="3702449" cy="211288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b="1" i="1" dirty="0" smtClean="0"/>
              <a:t>Разметка площадки</a:t>
            </a:r>
            <a:br>
              <a:rPr lang="ru-RU" sz="2200" b="1" i="1" dirty="0" smtClean="0"/>
            </a:br>
            <a:r>
              <a:rPr lang="ru-RU" sz="2700" b="1" i="1" dirty="0"/>
              <a:t/>
            </a:r>
            <a:br>
              <a:rPr lang="ru-RU" sz="2700" b="1" i="1" dirty="0"/>
            </a:br>
            <a:r>
              <a:rPr lang="ru-RU" sz="2000" i="1" dirty="0"/>
              <a:t>Для изучения дошкольниками</a:t>
            </a:r>
            <a:br>
              <a:rPr lang="ru-RU" sz="2000" i="1" dirty="0"/>
            </a:br>
            <a:r>
              <a:rPr lang="ru-RU" sz="2000" i="1" dirty="0"/>
              <a:t>основ ПДД в д/с «Колокольчик» была выбрана учебно-практическая площадка</a:t>
            </a:r>
            <a:r>
              <a:rPr lang="ru-RU" sz="2000" b="1" i="1" dirty="0"/>
              <a:t/>
            </a:r>
            <a:br>
              <a:rPr lang="ru-RU" sz="2000" b="1" i="1" dirty="0"/>
            </a:br>
            <a:r>
              <a:rPr lang="ru-RU" sz="2000" b="1" i="1" dirty="0" smtClean="0"/>
              <a:t/>
            </a:r>
            <a:br>
              <a:rPr lang="ru-RU" sz="2000" b="1" i="1" dirty="0" smtClean="0"/>
            </a:br>
            <a:r>
              <a:rPr lang="ru-RU" sz="2700" b="1" i="1" dirty="0" smtClean="0"/>
              <a:t> </a:t>
            </a:r>
            <a:r>
              <a:rPr lang="ru-RU" dirty="0" smtClean="0"/>
              <a:t>(</a:t>
            </a:r>
            <a:r>
              <a:rPr lang="ru-RU" sz="2000" dirty="0" smtClean="0"/>
              <a:t>обсуждение с родителями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31" y="228980"/>
            <a:ext cx="4364858" cy="29099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0589" y="188640"/>
            <a:ext cx="4438446" cy="2958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6146" y="3356993"/>
            <a:ext cx="4640764" cy="3093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3821528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6838" y="181480"/>
            <a:ext cx="3967162" cy="2711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6710" y="4077072"/>
            <a:ext cx="3965938" cy="26960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" y="188641"/>
            <a:ext cx="3846670" cy="2711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64" y="4077072"/>
            <a:ext cx="3699258" cy="26318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537205"/>
            <a:ext cx="4089442" cy="27262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3059832" y="313390"/>
            <a:ext cx="2096878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 </a:t>
            </a:r>
            <a:r>
              <a:rPr lang="ru-RU" dirty="0" smtClean="0"/>
              <a:t>Основной этап</a:t>
            </a:r>
          </a:p>
          <a:p>
            <a:r>
              <a:rPr lang="ru-RU" sz="1400" dirty="0" smtClean="0"/>
              <a:t>Практическая организация и внедрение проекта</a:t>
            </a:r>
          </a:p>
          <a:p>
            <a:endParaRPr lang="ru-RU" sz="1400" dirty="0"/>
          </a:p>
        </p:txBody>
      </p:sp>
      <p:sp>
        <p:nvSpPr>
          <p:cNvPr id="3" name="TextBox 2"/>
          <p:cNvSpPr txBox="1"/>
          <p:nvPr/>
        </p:nvSpPr>
        <p:spPr>
          <a:xfrm>
            <a:off x="74864" y="2900353"/>
            <a:ext cx="264272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На </a:t>
            </a:r>
            <a:r>
              <a:rPr lang="ru-RU" sz="1400" dirty="0" err="1" smtClean="0"/>
              <a:t>учебно</a:t>
            </a:r>
            <a:r>
              <a:rPr lang="ru-RU" sz="1400" dirty="0" smtClean="0"/>
              <a:t> - </a:t>
            </a:r>
            <a:r>
              <a:rPr lang="ru-RU" sz="1400" dirty="0"/>
              <a:t>практической площадке дети с раннего возраста будут знакомиться с элементарными правилами поведения на улицах города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759554" y="4787860"/>
            <a:ext cx="1397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693553" y="4449306"/>
            <a:ext cx="167053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У дошколят будет возможность быть участниками движения с использованием игрового оборудования</a:t>
            </a:r>
            <a:endParaRPr lang="ru-RU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6357186" y="3006793"/>
            <a:ext cx="210324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Узнают о различных видах транспорта, как правильно переходить дорогу по пешеходному перекрёстку.</a:t>
            </a:r>
          </a:p>
        </p:txBody>
      </p:sp>
    </p:spTree>
    <p:extLst>
      <p:ext uri="{BB962C8B-B14F-4D97-AF65-F5344CB8AC3E}">
        <p14:creationId xmlns:p14="http://schemas.microsoft.com/office/powerpoint/2010/main" val="422839774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400612"/>
            <a:ext cx="3036441" cy="1104776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Работа кипит</a:t>
            </a:r>
            <a:endParaRPr lang="ru-RU" i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17256"/>
            <a:ext cx="5139431" cy="3426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3284984"/>
            <a:ext cx="5004048" cy="3336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3848395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3314329" cy="1883296"/>
          </a:xfrm>
        </p:spPr>
        <p:txBody>
          <a:bodyPr/>
          <a:lstStyle/>
          <a:p>
            <a:r>
              <a:rPr lang="ru-RU" i="1" dirty="0" smtClean="0"/>
              <a:t>Завершение</a:t>
            </a:r>
            <a:br>
              <a:rPr lang="ru-RU" i="1" dirty="0" smtClean="0"/>
            </a:br>
            <a:r>
              <a:rPr lang="ru-RU" i="1" dirty="0" err="1" smtClean="0"/>
              <a:t>Автогородка</a:t>
            </a:r>
            <a:endParaRPr lang="ru-RU" i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188640"/>
            <a:ext cx="4926954" cy="3284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212976"/>
            <a:ext cx="5076056" cy="33840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8064777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7323" y="476672"/>
            <a:ext cx="6347713" cy="1320800"/>
          </a:xfrm>
        </p:spPr>
        <p:txBody>
          <a:bodyPr/>
          <a:lstStyle/>
          <a:p>
            <a:pPr algn="ctr"/>
            <a:r>
              <a:rPr lang="ru-RU" i="1" dirty="0" smtClean="0"/>
              <a:t>Наступил день подарить площадку дошколятам</a:t>
            </a:r>
            <a:endParaRPr lang="ru-RU" i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204864"/>
            <a:ext cx="6655145" cy="44367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1551894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6056" y="3212974"/>
            <a:ext cx="3744416" cy="3240361"/>
          </a:xfrm>
        </p:spPr>
        <p:txBody>
          <a:bodyPr>
            <a:noAutofit/>
          </a:bodyPr>
          <a:lstStyle/>
          <a:p>
            <a:pPr algn="ctr"/>
            <a:r>
              <a:rPr lang="ru-RU" sz="2800" b="1" i="1" dirty="0" smtClean="0"/>
              <a:t>Открытие площадки</a:t>
            </a:r>
            <a:br>
              <a:rPr lang="ru-RU" sz="2800" b="1" i="1" dirty="0" smtClean="0"/>
            </a:br>
            <a:r>
              <a:rPr lang="ru-RU" sz="2000" b="1" i="1" dirty="0" smtClean="0"/>
              <a:t>в гостях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000" dirty="0" smtClean="0"/>
              <a:t>Телевидение</a:t>
            </a:r>
            <a:br>
              <a:rPr lang="ru-RU" sz="2000" dirty="0" smtClean="0"/>
            </a:br>
            <a:r>
              <a:rPr lang="ru-RU" sz="2000" dirty="0" smtClean="0"/>
              <a:t>инспектор</a:t>
            </a:r>
            <a:r>
              <a:rPr lang="ru-RU" sz="2000" dirty="0"/>
              <a:t> </a:t>
            </a:r>
            <a:r>
              <a:rPr lang="ru-RU" sz="2000" dirty="0" smtClean="0"/>
              <a:t>по </a:t>
            </a:r>
            <a:br>
              <a:rPr lang="ru-RU" sz="2000" dirty="0" smtClean="0"/>
            </a:br>
            <a:r>
              <a:rPr lang="ru-RU" sz="2000" dirty="0" smtClean="0"/>
              <a:t>пропаганде ПДД </a:t>
            </a:r>
            <a:br>
              <a:rPr lang="ru-RU" sz="2000" dirty="0" smtClean="0"/>
            </a:br>
            <a:r>
              <a:rPr lang="ru-RU" sz="2000" dirty="0" smtClean="0"/>
              <a:t>Выступление агитбригады</a:t>
            </a:r>
            <a:br>
              <a:rPr lang="ru-RU" sz="2000" dirty="0" smtClean="0"/>
            </a:br>
            <a:r>
              <a:rPr lang="ru-RU" sz="2000" dirty="0" smtClean="0"/>
              <a:t>(обучающиеся 4 в класса)</a:t>
            </a:r>
            <a:endParaRPr lang="ru-RU" sz="2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12" y="188640"/>
            <a:ext cx="4788024" cy="3384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300" y="3521968"/>
            <a:ext cx="5004048" cy="3336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пользователь\Desktop\И.Н\Открытие площадки_15.05.18\IMG_192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43550"/>
            <a:ext cx="4572000" cy="29694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550852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260648"/>
            <a:ext cx="6347713" cy="13208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961232"/>
            <a:ext cx="7011639" cy="46744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6710425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263</TotalTime>
  <Words>165</Words>
  <Application>Microsoft Office PowerPoint</Application>
  <PresentationFormat>Экран (4:3)</PresentationFormat>
  <Paragraphs>39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Аспект</vt:lpstr>
      <vt:lpstr>Проект « Автогородок»</vt:lpstr>
      <vt:lpstr>анализ существующей проблемы определение наиболее значимых положений разработка и определение задач  разработка эскизов площадки           </vt:lpstr>
      <vt:lpstr>Разметка площадки  Для изучения дошкольниками основ ПДД в д/с «Колокольчик» была выбрана учебно-практическая площадка   (обсуждение с родителями)</vt:lpstr>
      <vt:lpstr>Презентация PowerPoint</vt:lpstr>
      <vt:lpstr>Работа кипит</vt:lpstr>
      <vt:lpstr>Завершение Автогородка</vt:lpstr>
      <vt:lpstr>Наступил день подарить площадку дошколятам</vt:lpstr>
      <vt:lpstr>Открытие площадки в гостях Телевидение инспектор по  пропаганде ПДД  Выступление агитбригады (обучающиеся 4 в класса)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</dc:creator>
  <cp:lastModifiedBy>пользователь</cp:lastModifiedBy>
  <cp:revision>24</cp:revision>
  <dcterms:created xsi:type="dcterms:W3CDTF">2019-08-28T07:24:49Z</dcterms:created>
  <dcterms:modified xsi:type="dcterms:W3CDTF">2020-03-10T11:28:31Z</dcterms:modified>
</cp:coreProperties>
</file>