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63" r:id="rId4"/>
    <p:sldId id="266" r:id="rId5"/>
    <p:sldId id="259" r:id="rId6"/>
    <p:sldId id="260" r:id="rId7"/>
    <p:sldId id="262" r:id="rId8"/>
    <p:sldId id="267" r:id="rId9"/>
    <p:sldId id="261" r:id="rId10"/>
    <p:sldId id="264" r:id="rId11"/>
    <p:sldId id="268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sidur.ru/wp-content/uploads/2013/08/%D0%92%D0%B5%D1%80%D0%B5%D1%89%D0%B0%D0%B3%D0%B8%D0%BD-%D0%92%D0%B0%D1%81%D0%B8%D0%BB%D0%B8%D0%B9-%D0%92%D0%B0%D1%81%D0%B8%D0%BB%D1%8C%D0%B5%D0%B2%D0%B8%D1%8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978" y="90393"/>
            <a:ext cx="1994774" cy="282473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504" y="2967336"/>
            <a:ext cx="3250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Василий Васильевич Верещагин (</a:t>
            </a:r>
            <a:r>
              <a:rPr lang="ru-RU" b="1" dirty="0" smtClean="0"/>
              <a:t>1842-1904)</a:t>
            </a:r>
            <a:endParaRPr lang="ru-RU" b="1" dirty="0"/>
          </a:p>
        </p:txBody>
      </p:sp>
      <p:pic>
        <p:nvPicPr>
          <p:cNvPr id="1026" name="Picture 2" descr="http://img0.liveinternet.ru/images/attach/b/3/21/13/21013013_Admiral_Makarov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2906"/>
            <a:ext cx="1995080" cy="279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80112" y="2967335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Степан Осипович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Макаров (1849-1904)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upload.wikimedia.org/wikipedia/commons/b/ba/Petropavlovsk1899Kronshtad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66228"/>
            <a:ext cx="4578707" cy="305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105835"/>
            <a:ext cx="6750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888888"/>
              </a:solidFill>
              <a:latin typeface="arial"/>
            </a:endParaRPr>
          </a:p>
          <a:p>
            <a:endParaRPr lang="ru-RU" dirty="0">
              <a:solidFill>
                <a:srgbClr val="888888"/>
              </a:solidFill>
              <a:latin typeface="arial"/>
            </a:endParaRPr>
          </a:p>
          <a:p>
            <a:endParaRPr lang="ru-RU" dirty="0" smtClean="0">
              <a:solidFill>
                <a:srgbClr val="888888"/>
              </a:solidFill>
              <a:latin typeface="arial"/>
            </a:endParaRPr>
          </a:p>
          <a:p>
            <a:endParaRPr lang="ru-RU" dirty="0">
              <a:solidFill>
                <a:srgbClr val="888888"/>
              </a:solidFill>
              <a:latin typeface="arial"/>
            </a:endParaRPr>
          </a:p>
          <a:p>
            <a:endParaRPr lang="ru-RU" dirty="0" smtClean="0">
              <a:solidFill>
                <a:srgbClr val="888888"/>
              </a:solidFill>
              <a:latin typeface="arial"/>
            </a:endParaRPr>
          </a:p>
          <a:p>
            <a:endParaRPr lang="ru-RU" dirty="0">
              <a:solidFill>
                <a:srgbClr val="888888"/>
              </a:solidFill>
              <a:latin typeface="arial"/>
            </a:endParaRPr>
          </a:p>
          <a:p>
            <a:endParaRPr lang="ru-RU" dirty="0" smtClean="0">
              <a:solidFill>
                <a:srgbClr val="888888"/>
              </a:solidFill>
              <a:latin typeface="arial"/>
            </a:endParaRPr>
          </a:p>
          <a:p>
            <a:endParaRPr lang="ru-RU" dirty="0">
              <a:solidFill>
                <a:srgbClr val="888888"/>
              </a:solidFill>
              <a:latin typeface="arial"/>
            </a:endParaRPr>
          </a:p>
          <a:p>
            <a:r>
              <a:rPr lang="ru-RU" b="1" dirty="0" smtClean="0">
                <a:latin typeface="arial"/>
              </a:rPr>
              <a:t>Эскадренный </a:t>
            </a:r>
            <a:r>
              <a:rPr lang="ru-RU" b="1" dirty="0">
                <a:latin typeface="arial"/>
              </a:rPr>
              <a:t>броненосец </a:t>
            </a:r>
            <a:endParaRPr lang="ru-RU" b="1" dirty="0" smtClean="0">
              <a:latin typeface="arial"/>
            </a:endParaRPr>
          </a:p>
          <a:p>
            <a:r>
              <a:rPr lang="ru-RU" b="1" dirty="0" smtClean="0">
                <a:latin typeface="arial"/>
              </a:rPr>
              <a:t>«</a:t>
            </a:r>
            <a:r>
              <a:rPr lang="ru-RU" b="1" dirty="0">
                <a:latin typeface="arial"/>
              </a:rPr>
              <a:t>Петропавловск»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57555" y="332656"/>
            <a:ext cx="166396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7200" b="1" dirty="0">
                <a:latin typeface="Times New Roman"/>
                <a:ea typeface="Calibri"/>
                <a:cs typeface="Times New Roman"/>
              </a:rPr>
              <a:t>110 лет</a:t>
            </a:r>
            <a:endParaRPr lang="ru-RU" sz="72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88640"/>
            <a:ext cx="6462464" cy="6188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>
                <a:latin typeface="Times New Roman"/>
                <a:ea typeface="Calibri"/>
                <a:cs typeface="Times New Roman"/>
              </a:rPr>
              <a:t>Я узнал…</a:t>
            </a:r>
            <a:endParaRPr lang="ru-RU" sz="66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>
                <a:latin typeface="Times New Roman"/>
                <a:ea typeface="Calibri"/>
                <a:cs typeface="Times New Roman"/>
              </a:rPr>
              <a:t>Я получил от этого урока…</a:t>
            </a:r>
            <a:endParaRPr lang="ru-RU" sz="66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>
                <a:latin typeface="Times New Roman"/>
                <a:ea typeface="Calibri"/>
                <a:cs typeface="Times New Roman"/>
              </a:rPr>
              <a:t>Урок заставил задуматься…</a:t>
            </a:r>
            <a:endParaRPr lang="ru-RU" sz="66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8764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7691192" cy="230425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Домашнее задание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стр.27-30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3968" y="0"/>
            <a:ext cx="46805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/>
                <a:ea typeface="Times New Roman"/>
              </a:rPr>
              <a:t>«</a:t>
            </a:r>
            <a:r>
              <a:rPr lang="ru-RU" sz="3600" b="1" dirty="0">
                <a:latin typeface="Times New Roman"/>
                <a:ea typeface="Times New Roman"/>
              </a:rPr>
              <a:t>Только через десятки лет история в состоянии будет выяснить - что руководило на Дальнем Востоке Россией: сознательная ли ясность целей или случайные надежды?»</a:t>
            </a:r>
            <a:br>
              <a:rPr lang="ru-RU" sz="3600" b="1" dirty="0">
                <a:latin typeface="Times New Roman"/>
                <a:ea typeface="Times New Roman"/>
              </a:rPr>
            </a:br>
            <a:r>
              <a:rPr lang="ru-RU" sz="3600" b="1" dirty="0" err="1">
                <a:latin typeface="Times New Roman"/>
                <a:ea typeface="Times New Roman"/>
              </a:rPr>
              <a:t>Мелвин</a:t>
            </a:r>
            <a:r>
              <a:rPr lang="ru-RU" sz="3600" b="1" dirty="0"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latin typeface="Times New Roman"/>
                <a:ea typeface="Times New Roman"/>
              </a:rPr>
              <a:t>Леффлер</a:t>
            </a:r>
            <a:r>
              <a:rPr lang="ru-RU" sz="3600" b="1" dirty="0">
                <a:latin typeface="Times New Roman"/>
                <a:ea typeface="Times New Roman"/>
              </a:rPr>
              <a:t> </a:t>
            </a:r>
            <a:endParaRPr lang="ru-RU" sz="3600" b="1" dirty="0"/>
          </a:p>
        </p:txBody>
      </p:sp>
      <p:pic>
        <p:nvPicPr>
          <p:cNvPr id="1026" name="Picture 2" descr="http://smu.bubblelife.com/viewimage/key/35637703/melvin-leffl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1" y="1865202"/>
            <a:ext cx="4010025" cy="300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39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4488528"/>
          </a:xfrm>
        </p:spPr>
        <p:txBody>
          <a:bodyPr/>
          <a:lstStyle/>
          <a:p>
            <a:pPr algn="ctr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Русско – японская война </a:t>
            </a:r>
            <a:b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1904-1905 гг.</a:t>
            </a:r>
            <a:endParaRPr lang="ru-RU" sz="9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69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2"/>
            <a:ext cx="7374090" cy="10715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урока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285860"/>
            <a:ext cx="7945594" cy="2928516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5400" b="1" dirty="0" smtClean="0"/>
              <a:t>Причины войны</a:t>
            </a:r>
          </a:p>
          <a:p>
            <a:pPr marL="457200" indent="-457200">
              <a:buAutoNum type="arabicPeriod"/>
            </a:pPr>
            <a:r>
              <a:rPr lang="ru-RU" sz="5400" b="1" dirty="0" smtClean="0"/>
              <a:t>Основные события</a:t>
            </a:r>
          </a:p>
          <a:p>
            <a:pPr marL="457200" indent="-457200">
              <a:buAutoNum type="arabicPeriod"/>
            </a:pPr>
            <a:r>
              <a:rPr lang="ru-RU" sz="5400" b="1" dirty="0" smtClean="0"/>
              <a:t>Итоги войны</a:t>
            </a:r>
          </a:p>
          <a:p>
            <a:pPr marL="457200" indent="-457200">
              <a:buAutoNum type="arabicPeriod"/>
            </a:pPr>
            <a:r>
              <a:rPr lang="ru-RU" sz="5400" b="1" dirty="0" smtClean="0"/>
              <a:t>Последствия войны</a:t>
            </a:r>
          </a:p>
          <a:p>
            <a:pPr marL="457200" indent="-457200">
              <a:buAutoNum type="arabicPeriod"/>
            </a:pPr>
            <a:r>
              <a:rPr lang="ru-RU" sz="5400" b="1" dirty="0" smtClean="0"/>
              <a:t>Историческое значение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7984" y="0"/>
            <a:ext cx="4716016" cy="5776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ru-RU" sz="4000" b="1" dirty="0">
                <a:latin typeface="Times New Roman"/>
                <a:ea typeface="Calibri"/>
                <a:cs typeface="Times New Roman"/>
              </a:rPr>
              <a:t>Русские витязи! Честь вам и слава!</a:t>
            </a:r>
            <a:br>
              <a:rPr lang="ru-RU" sz="4000" b="1" dirty="0">
                <a:latin typeface="Times New Roman"/>
                <a:ea typeface="Calibri"/>
                <a:cs typeface="Times New Roman"/>
              </a:rPr>
            </a:br>
            <a:r>
              <a:rPr lang="ru-RU" sz="4000" b="1" dirty="0">
                <a:latin typeface="Times New Roman"/>
                <a:ea typeface="Calibri"/>
                <a:cs typeface="Times New Roman"/>
              </a:rPr>
              <a:t>Да, ты сильна не простором полей,</a:t>
            </a:r>
            <a:br>
              <a:rPr lang="ru-RU" sz="4000" b="1" dirty="0">
                <a:latin typeface="Times New Roman"/>
                <a:ea typeface="Calibri"/>
                <a:cs typeface="Times New Roman"/>
              </a:rPr>
            </a:br>
            <a:r>
              <a:rPr lang="ru-RU" sz="4000" b="1" dirty="0">
                <a:latin typeface="Times New Roman"/>
                <a:ea typeface="Calibri"/>
                <a:cs typeface="Times New Roman"/>
              </a:rPr>
              <a:t>Матушка Русь! Но грозна, величава,</a:t>
            </a:r>
            <a:br>
              <a:rPr lang="ru-RU" sz="4000" b="1" dirty="0">
                <a:latin typeface="Times New Roman"/>
                <a:ea typeface="Calibri"/>
                <a:cs typeface="Times New Roman"/>
              </a:rPr>
            </a:br>
            <a:r>
              <a:rPr lang="ru-RU" sz="4000" b="1" dirty="0">
                <a:latin typeface="Times New Roman"/>
                <a:ea typeface="Calibri"/>
                <a:cs typeface="Times New Roman"/>
              </a:rPr>
              <a:t>Духом великих твоих сыновей</a:t>
            </a:r>
            <a:r>
              <a:rPr lang="ru-RU" sz="4400" b="1" dirty="0">
                <a:latin typeface="Times New Roman"/>
                <a:ea typeface="Calibri"/>
                <a:cs typeface="Times New Roman"/>
              </a:rPr>
              <a:t>!</a:t>
            </a:r>
            <a:endParaRPr lang="ru-RU" sz="4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2" name="Picture 4" descr="http://www.russianresources.lt/archive/Zandr/ozand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744416" cy="516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3105835"/>
            <a:ext cx="6858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endParaRPr lang="ru-RU" dirty="0">
              <a:solidFill>
                <a:srgbClr val="000000"/>
              </a:solidFill>
              <a:latin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endParaRPr lang="ru-RU" dirty="0">
              <a:solidFill>
                <a:srgbClr val="000000"/>
              </a:solidFill>
              <a:latin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endParaRPr lang="ru-RU" dirty="0">
              <a:solidFill>
                <a:srgbClr val="000000"/>
              </a:solidFill>
              <a:latin typeface="Times New Roman"/>
            </a:endParaRPr>
          </a:p>
          <a:p>
            <a:endParaRPr lang="ru-RU" dirty="0" smtClean="0">
              <a:solidFill>
                <a:srgbClr val="000000"/>
              </a:solidFill>
              <a:latin typeface="Times New Roman"/>
            </a:endParaRPr>
          </a:p>
          <a:p>
            <a:endParaRPr lang="ru-RU" dirty="0">
              <a:solidFill>
                <a:srgbClr val="000000"/>
              </a:solidFill>
              <a:latin typeface="Times New Roman"/>
            </a:endParaRPr>
          </a:p>
          <a:p>
            <a:r>
              <a:rPr lang="ru-RU" sz="2800" b="1" dirty="0" smtClean="0">
                <a:latin typeface="Times New Roman"/>
              </a:rPr>
              <a:t>Ольга Константиновна </a:t>
            </a:r>
          </a:p>
          <a:p>
            <a:r>
              <a:rPr lang="ru-RU" sz="2800" b="1" dirty="0" err="1" smtClean="0">
                <a:latin typeface="Times New Roman"/>
              </a:rPr>
              <a:t>Ельяшевич</a:t>
            </a:r>
            <a:r>
              <a:rPr lang="ru-RU" sz="2800" b="1" dirty="0" smtClean="0">
                <a:latin typeface="Times New Roman"/>
              </a:rPr>
              <a:t>-Жандр  1909 год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21987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6016" y="548680"/>
            <a:ext cx="4104456" cy="5832648"/>
          </a:xfrm>
        </p:spPr>
        <p:txBody>
          <a:bodyPr>
            <a:normAutofit fontScale="92500" lnSpcReduction="10000"/>
          </a:bodyPr>
          <a:lstStyle/>
          <a:p>
            <a:endParaRPr lang="ru-RU" sz="2400" dirty="0" smtClean="0">
              <a:latin typeface="Times New Roman"/>
              <a:ea typeface="Calibri"/>
            </a:endParaRPr>
          </a:p>
          <a:p>
            <a:r>
              <a:rPr lang="ru-RU" sz="3600" b="1" dirty="0" smtClean="0">
                <a:latin typeface="Times New Roman"/>
                <a:ea typeface="Calibri"/>
              </a:rPr>
              <a:t>«</a:t>
            </a:r>
            <a:r>
              <a:rPr lang="ru-RU" sz="3600" b="1" dirty="0">
                <a:latin typeface="Times New Roman"/>
                <a:ea typeface="Calibri"/>
              </a:rPr>
              <a:t>Не Россию разбили японцы, не русскую армию, а наши порядки, или правильнее, наше мальчишеское управление 140 миллионным населением в последние годы</a:t>
            </a:r>
            <a:r>
              <a:rPr lang="ru-RU" sz="3600" dirty="0" smtClean="0">
                <a:latin typeface="Times New Roman"/>
                <a:ea typeface="Calibri"/>
              </a:rPr>
              <a:t>»</a:t>
            </a:r>
            <a:r>
              <a:rPr lang="ru-RU" sz="3600" b="1" dirty="0">
                <a:latin typeface="Times New Roman"/>
                <a:ea typeface="Calibri"/>
              </a:rPr>
              <a:t> </a:t>
            </a:r>
            <a:endParaRPr lang="ru-RU" sz="3600" b="1" dirty="0" smtClean="0">
              <a:latin typeface="Times New Roman"/>
              <a:ea typeface="Calibri"/>
            </a:endParaRPr>
          </a:p>
          <a:p>
            <a:r>
              <a:rPr lang="ru-RU" sz="3600" b="1" dirty="0" smtClean="0">
                <a:latin typeface="Times New Roman"/>
                <a:ea typeface="Calibri"/>
              </a:rPr>
              <a:t>С. Ю. Витте</a:t>
            </a:r>
            <a:r>
              <a:rPr lang="ru-RU" sz="3600" b="1" dirty="0">
                <a:latin typeface="Times New Roman"/>
                <a:ea typeface="Calibri"/>
              </a:rPr>
              <a:t>: </a:t>
            </a:r>
          </a:p>
          <a:p>
            <a:endParaRPr lang="ru-RU" dirty="0"/>
          </a:p>
        </p:txBody>
      </p:sp>
      <p:pic>
        <p:nvPicPr>
          <p:cNvPr id="2050" name="Picture 2" descr="http://www.grandars.ru/images/1/review/id/156/78ce29151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92" y="548680"/>
            <a:ext cx="4307427" cy="570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98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upersoch.ucoz.ru/L_N_Tolsoi/LeonTolsto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0648"/>
            <a:ext cx="447925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60648"/>
            <a:ext cx="35283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“Для России есть только два выхода: первый (..) – кровавая революция; второй – признание правительством их обязанности не идти против закона прогресса, не отстаивать старого (…), а поняв направление пути по которому идет человечество, вести по нему свои народы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Л.Н.Толстой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07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- Русско-Японская война 1904-1905 гг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0"/>
            <a:ext cx="684076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916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lexander Kutep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9"/>
            <a:ext cx="418911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4008" y="260649"/>
            <a:ext cx="42484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52525"/>
                </a:solidFill>
                <a:latin typeface="Arial"/>
              </a:rPr>
              <a:t> 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А. П.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Кутепов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1904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служил в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85 пехотном Выборгском полку 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участвовал в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Русско-японской войне , неоднократно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отличился в боях. Был награждён орденами Святой Анны 4-й степени с надписью «За храбрость», Святого Станислава 3-й степени с мечами и Святого Владимира 4-й степени с мечами и бантом</a:t>
            </a:r>
          </a:p>
        </p:txBody>
      </p:sp>
    </p:spTree>
    <p:extLst>
      <p:ext uri="{BB962C8B-B14F-4D97-AF65-F5344CB8AC3E}">
        <p14:creationId xmlns:p14="http://schemas.microsoft.com/office/powerpoint/2010/main" val="409684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doc20vek.ru/sites/default/files/u7/denik19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10" y="188640"/>
            <a:ext cx="3849142" cy="652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024" y="260648"/>
            <a:ext cx="381642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/>
                <a:ea typeface="Calibri"/>
              </a:rPr>
              <a:t>А.И.Деникин </a:t>
            </a:r>
            <a:r>
              <a:rPr lang="ru-RU" sz="3600" b="1" dirty="0" smtClean="0">
                <a:latin typeface="Times New Roman"/>
              </a:rPr>
              <a:t>Один </a:t>
            </a:r>
            <a:r>
              <a:rPr lang="ru-RU" sz="3600" b="1" dirty="0">
                <a:latin typeface="Times New Roman"/>
              </a:rPr>
              <a:t>из выдающихся военных и политических деятелей времен </a:t>
            </a:r>
            <a:r>
              <a:rPr lang="ru-RU" sz="3600" b="1" dirty="0" smtClean="0">
                <a:latin typeface="Times New Roman"/>
              </a:rPr>
              <a:t>русско-японской, первой </a:t>
            </a:r>
            <a:r>
              <a:rPr lang="ru-RU" sz="3600" b="1" dirty="0">
                <a:latin typeface="Times New Roman"/>
              </a:rPr>
              <a:t>мировой </a:t>
            </a:r>
            <a:r>
              <a:rPr lang="ru-RU" sz="3600" b="1" dirty="0" smtClean="0">
                <a:latin typeface="Times New Roman"/>
              </a:rPr>
              <a:t>  </a:t>
            </a:r>
            <a:r>
              <a:rPr lang="ru-RU" sz="3600" b="1" dirty="0">
                <a:latin typeface="Times New Roman"/>
              </a:rPr>
              <a:t>и гражданской войны в России.</a:t>
            </a:r>
            <a:r>
              <a:rPr lang="ru-RU" sz="3600" b="1" dirty="0" smtClean="0">
                <a:latin typeface="Times New Roman"/>
                <a:ea typeface="Calibri"/>
              </a:rPr>
              <a:t>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0024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527</TotalTime>
  <Words>188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arial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Русско – японская война  1904-1905 гг.</vt:lpstr>
      <vt:lpstr>План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 стр.27-30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32</cp:revision>
  <dcterms:created xsi:type="dcterms:W3CDTF">2014-12-02T18:09:05Z</dcterms:created>
  <dcterms:modified xsi:type="dcterms:W3CDTF">2020-09-29T15:44:24Z</dcterms:modified>
</cp:coreProperties>
</file>