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191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5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2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4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93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60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2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7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5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2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9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1362-FE84-4D4C-9EBB-10D354484363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94946-AF89-4575-AE7D-14A999BC9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8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3060" y="2257958"/>
            <a:ext cx="87066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«ОТ» в речи.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3080" y="5017712"/>
            <a:ext cx="4473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Назарова В.В.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«Нижегородская школа№ 10»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18" y="3715264"/>
            <a:ext cx="4000937" cy="3142736"/>
          </a:xfrm>
          <a:prstGeom prst="rect">
            <a:avLst/>
          </a:prstGeom>
        </p:spPr>
      </p:pic>
      <p:sp>
        <p:nvSpPr>
          <p:cNvPr id="3" name="Облако 2"/>
          <p:cNvSpPr/>
          <p:nvPr/>
        </p:nvSpPr>
        <p:spPr>
          <a:xfrm>
            <a:off x="834887" y="844824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150706" y="1252131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152940" y="2512629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0706" y="451795"/>
            <a:ext cx="7504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 плывет  ………  острова.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0636149">
            <a:off x="6598903" y="4609347"/>
            <a:ext cx="1606619" cy="5367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0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0.4737 -0.088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85" y="-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4667" flipH="1">
            <a:off x="1561663" y="3021496"/>
            <a:ext cx="4978600" cy="3806687"/>
          </a:xfrm>
          <a:prstGeom prst="rect">
            <a:avLst/>
          </a:prstGeom>
        </p:spPr>
      </p:pic>
      <p:sp>
        <p:nvSpPr>
          <p:cNvPr id="3" name="Облако 2"/>
          <p:cNvSpPr/>
          <p:nvPr/>
        </p:nvSpPr>
        <p:spPr>
          <a:xfrm>
            <a:off x="745435" y="1029602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964635" y="2180135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438401" y="75524"/>
            <a:ext cx="2166731" cy="120263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636149">
            <a:off x="6251034" y="4656483"/>
            <a:ext cx="1606619" cy="5367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05132" y="190571"/>
            <a:ext cx="68237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 плывет  ………  острова.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92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11111E-6 L 0.41966 -0.019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77" y="-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227" y="3584314"/>
            <a:ext cx="4307408" cy="3790519"/>
          </a:xfrm>
          <a:prstGeom prst="rect">
            <a:avLst/>
          </a:prstGeom>
        </p:spPr>
      </p:pic>
      <p:sp>
        <p:nvSpPr>
          <p:cNvPr id="4" name="Шестиугольник 3"/>
          <p:cNvSpPr/>
          <p:nvPr/>
        </p:nvSpPr>
        <p:spPr>
          <a:xfrm>
            <a:off x="4164497" y="1245707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3094385" y="1899631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3064572" y="591783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8" name="Стрелка вправо 7"/>
          <p:cNvSpPr/>
          <p:nvPr/>
        </p:nvSpPr>
        <p:spPr>
          <a:xfrm rot="10636149">
            <a:off x="8616546" y="4360869"/>
            <a:ext cx="1606619" cy="5367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0139859" y="1363353"/>
            <a:ext cx="2052141" cy="5073753"/>
            <a:chOff x="10139859" y="1363353"/>
            <a:chExt cx="2052141" cy="5073753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859" y="1363353"/>
              <a:ext cx="2052141" cy="2837630"/>
            </a:xfrm>
            <a:prstGeom prst="rect">
              <a:avLst/>
            </a:prstGeom>
          </p:spPr>
        </p:pic>
        <p:sp>
          <p:nvSpPr>
            <p:cNvPr id="11" name="Минус 10"/>
            <p:cNvSpPr/>
            <p:nvPr/>
          </p:nvSpPr>
          <p:spPr>
            <a:xfrm rot="5400000">
              <a:off x="9845117" y="4659094"/>
              <a:ext cx="2641624" cy="914400"/>
            </a:xfrm>
            <a:prstGeom prst="mathMin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15071" y="215252"/>
            <a:ext cx="700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 уезжает …….. светофора.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8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7037E-6 L 0.40065 -0.286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26" y="-1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689" y="3671859"/>
            <a:ext cx="4838536" cy="3335227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10636149">
            <a:off x="8924659" y="4764791"/>
            <a:ext cx="1606619" cy="5367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0139859" y="1363353"/>
            <a:ext cx="2052141" cy="5073753"/>
            <a:chOff x="10139859" y="1363353"/>
            <a:chExt cx="2052141" cy="507375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859" y="1363353"/>
              <a:ext cx="2052141" cy="2837630"/>
            </a:xfrm>
            <a:prstGeom prst="rect">
              <a:avLst/>
            </a:prstGeom>
          </p:spPr>
        </p:pic>
        <p:sp>
          <p:nvSpPr>
            <p:cNvPr id="10" name="Минус 9"/>
            <p:cNvSpPr/>
            <p:nvPr/>
          </p:nvSpPr>
          <p:spPr>
            <a:xfrm rot="5400000">
              <a:off x="9845117" y="4659094"/>
              <a:ext cx="2641624" cy="914400"/>
            </a:xfrm>
            <a:prstGeom prst="mathMin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15071" y="215252"/>
            <a:ext cx="700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 уезжает …….. светофора.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3064572" y="591783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5" name="Шестиугольник 14"/>
          <p:cNvSpPr/>
          <p:nvPr/>
        </p:nvSpPr>
        <p:spPr>
          <a:xfrm>
            <a:off x="4164497" y="1245707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3094385" y="1899631"/>
            <a:ext cx="1252330" cy="1123122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7037E-6 L 0.40403 -0.2835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95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51</Words>
  <Application>Microsoft Office PowerPoint</Application>
  <PresentationFormat>Произвольный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Бормалей</dc:creator>
  <cp:lastModifiedBy>Bobr</cp:lastModifiedBy>
  <cp:revision>5</cp:revision>
  <dcterms:created xsi:type="dcterms:W3CDTF">2017-01-28T15:27:20Z</dcterms:created>
  <dcterms:modified xsi:type="dcterms:W3CDTF">2025-03-05T19:34:37Z</dcterms:modified>
</cp:coreProperties>
</file>