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5" r:id="rId7"/>
    <p:sldId id="260" r:id="rId8"/>
    <p:sldId id="262" r:id="rId9"/>
    <p:sldId id="263" r:id="rId10"/>
    <p:sldId id="264" r:id="rId11"/>
    <p:sldId id="266" r:id="rId12"/>
    <p:sldId id="268" r:id="rId13"/>
    <p:sldId id="26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F990D-D743-479D-9F9D-749E9425FDD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0576A-268C-465A-9E3E-57E85E700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73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F990D-D743-479D-9F9D-749E9425FDD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0576A-268C-465A-9E3E-57E85E700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972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F990D-D743-479D-9F9D-749E9425FDD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0576A-268C-465A-9E3E-57E85E700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053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F990D-D743-479D-9F9D-749E9425FDD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0576A-268C-465A-9E3E-57E85E700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092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F990D-D743-479D-9F9D-749E9425FDD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0576A-268C-465A-9E3E-57E85E700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401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F990D-D743-479D-9F9D-749E9425FDD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0576A-268C-465A-9E3E-57E85E700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298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F990D-D743-479D-9F9D-749E9425FDD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0576A-268C-465A-9E3E-57E85E700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425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F990D-D743-479D-9F9D-749E9425FDD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0576A-268C-465A-9E3E-57E85E700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6196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F990D-D743-479D-9F9D-749E9425FDD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0576A-268C-465A-9E3E-57E85E700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977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F990D-D743-479D-9F9D-749E9425FDD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0576A-268C-465A-9E3E-57E85E700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351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F990D-D743-479D-9F9D-749E9425FDD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0576A-268C-465A-9E3E-57E85E700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894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8F990D-D743-479D-9F9D-749E9425FDDD}" type="datetimeFigureOut">
              <a:rPr lang="ru-RU" smtClean="0"/>
              <a:t>05.11.2020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A0576A-268C-465A-9E3E-57E85E7001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580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.png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4.gif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.png"/><Relationship Id="rId4" Type="http://schemas.openxmlformats.org/officeDocument/2006/relationships/image" Target="../media/image15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.pn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3.png"/><Relationship Id="rId5" Type="http://schemas.openxmlformats.org/officeDocument/2006/relationships/image" Target="../media/image9.jpg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44" y="0"/>
            <a:ext cx="9266830" cy="67313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78725" y="2437125"/>
            <a:ext cx="6006905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«НАЗОВИ ОДНИМ СЛОВОМ»</a:t>
            </a:r>
          </a:p>
          <a:p>
            <a:endParaRPr lang="ru-RU" dirty="0"/>
          </a:p>
          <a:p>
            <a:pPr algn="just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 ИГРЫ: 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РАССМАТРИВАЕМ С РЕБЕНКОМ КАРТИНКИ, ДАЕМ ЗАДАНИЕ НАЗВАТЬ ВСЕ ЧТО ИЗОБРАЖЕНО НА КАРТИНКЕ ОДНИМ СЛОВОМ.</a:t>
            </a:r>
          </a:p>
          <a:p>
            <a:pPr algn="just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«Посмотри, что изображено на картинке? Перечисли. Как назвать все это одним словом?». ОТВЕТ: «На картинке нарисованы автобус, мотоцикл, самолет, самосвал. Одним словом это транспорт».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61846" y="391305"/>
            <a:ext cx="679469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УВАЖАЕМЫЕ МАМЫ, ПАПЫ И РЕБЯТА! </a:t>
            </a:r>
          </a:p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ПРЕДЛАГАЮ ВАМ ОТПРАВИТЬСЯ В ВЕСЕЛОЕ ПУТЕШЕСТВИЕ </a:t>
            </a:r>
          </a:p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МОИМ ПОМОЩНИКОМ ЯЗЫЧКОМ!</a:t>
            </a:r>
          </a:p>
          <a:p>
            <a:pPr algn="ctr"/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данном блоке представлены игры на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классификацию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12018" y="6175718"/>
            <a:ext cx="43445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 Ирина Михайловна </a:t>
            </a:r>
            <a:r>
              <a:rPr lang="ru-RU" b="1" dirty="0" smtClean="0"/>
              <a:t>Ч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434" y="2947648"/>
            <a:ext cx="2797566" cy="3597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9302994" y="1971032"/>
            <a:ext cx="29354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ЯЗЫЧОК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161103" y="9636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966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75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27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" y="2588368"/>
            <a:ext cx="3060192" cy="3935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695" y="589909"/>
            <a:ext cx="6972300" cy="570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36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090642"/>
            <a:ext cx="11947117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СЛЕДИ </a:t>
            </a:r>
          </a:p>
          <a:p>
            <a:pPr algn="ctr"/>
            <a:r>
              <a:rPr lang="ru-RU" sz="9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СТРЕЛОЧКАМИ</a:t>
            </a:r>
          </a:p>
          <a:p>
            <a:pPr algn="ctr"/>
            <a:r>
              <a:rPr lang="ru-RU" sz="9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1, 2, 3, 4, 5</a:t>
            </a:r>
            <a:endParaRPr lang="ru-RU" sz="9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056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898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25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0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0333" y="567744"/>
            <a:ext cx="104905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just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СЛОВЕСНАЯ игра «Четвертый лишний»</a:t>
            </a:r>
            <a:endParaRPr lang="ru-RU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1402" y="1717134"/>
            <a:ext cx="765184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задача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способствовать развитию познавательных процессов, тренировать словесно-логическое мышление, активный словарь, закреплять умения группировать и классифицировать предметы.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Игровая задача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закреплять умение находить четвёртый лишний предмет и объяснить почему он лишний.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 действия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взрослый называет 4 слова, 3 из которых из одной категории, а четвертое – лишнее. Ребенок слушает и называет лишнее слово, объясняет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200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122089" y="1191582"/>
            <a:ext cx="609600" cy="6096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0166" y="4471976"/>
            <a:ext cx="3207935" cy="202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7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84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27659"/>
            <a:ext cx="6730365" cy="625448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649584" y="2060812"/>
            <a:ext cx="536499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МОЛОДЕЦ!</a:t>
            </a:r>
            <a:endParaRPr lang="ru-RU" sz="7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75844" y="8894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64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7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875" y="3024728"/>
            <a:ext cx="2797566" cy="3597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64" y="274849"/>
            <a:ext cx="8503217" cy="6199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86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866" y="2675564"/>
            <a:ext cx="2987191" cy="3841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4706" y="0"/>
            <a:ext cx="66574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48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8505" y="3310492"/>
            <a:ext cx="2643495" cy="3399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29"/>
            <a:ext cx="94052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491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6991" y="3147401"/>
            <a:ext cx="2655347" cy="3414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4069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622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84938" y="2126111"/>
            <a:ext cx="6822124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НЕМНОГО </a:t>
            </a:r>
          </a:p>
          <a:p>
            <a:pPr algn="ctr"/>
            <a:r>
              <a:rPr lang="ru-RU" sz="8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ОТДОХНЕМ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903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0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" y="3104420"/>
            <a:ext cx="2694432" cy="3464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231" y="465946"/>
            <a:ext cx="7744251" cy="5856996"/>
          </a:xfrm>
          <a:prstGeom prst="rect">
            <a:avLst/>
          </a:prstGeom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69576" y="11725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551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8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832" y="3108960"/>
            <a:ext cx="2667199" cy="34297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487" y="259307"/>
            <a:ext cx="8407557" cy="6421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163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1192" y="3093720"/>
            <a:ext cx="2667199" cy="34297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85" y="376114"/>
            <a:ext cx="7667907" cy="595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302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119</Words>
  <Application>Microsoft Office PowerPoint</Application>
  <PresentationFormat>Широкоэкранный</PresentationFormat>
  <Paragraphs>22</Paragraphs>
  <Slides>13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</dc:creator>
  <cp:lastModifiedBy>Alex</cp:lastModifiedBy>
  <cp:revision>15</cp:revision>
  <dcterms:created xsi:type="dcterms:W3CDTF">2020-10-25T10:50:34Z</dcterms:created>
  <dcterms:modified xsi:type="dcterms:W3CDTF">2020-11-05T20:28:13Z</dcterms:modified>
</cp:coreProperties>
</file>