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59" r:id="rId6"/>
    <p:sldId id="258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6E5A9-F9C4-4EE1-823C-24FEC73D85BA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98FFA-DA5D-4E33-B8DF-380199607F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6E5A9-F9C4-4EE1-823C-24FEC73D85BA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98FFA-DA5D-4E33-B8DF-380199607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6E5A9-F9C4-4EE1-823C-24FEC73D85BA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98FFA-DA5D-4E33-B8DF-380199607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6E5A9-F9C4-4EE1-823C-24FEC73D85BA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98FFA-DA5D-4E33-B8DF-380199607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6E5A9-F9C4-4EE1-823C-24FEC73D85BA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2B98FFA-DA5D-4E33-B8DF-380199607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6E5A9-F9C4-4EE1-823C-24FEC73D85BA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98FFA-DA5D-4E33-B8DF-380199607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6E5A9-F9C4-4EE1-823C-24FEC73D85BA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98FFA-DA5D-4E33-B8DF-380199607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6E5A9-F9C4-4EE1-823C-24FEC73D85BA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98FFA-DA5D-4E33-B8DF-380199607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6E5A9-F9C4-4EE1-823C-24FEC73D85BA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98FFA-DA5D-4E33-B8DF-380199607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6E5A9-F9C4-4EE1-823C-24FEC73D85BA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98FFA-DA5D-4E33-B8DF-380199607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6E5A9-F9C4-4EE1-823C-24FEC73D85BA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98FFA-DA5D-4E33-B8DF-380199607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2C6E5A9-F9C4-4EE1-823C-24FEC73D85BA}" type="datetimeFigureOut">
              <a:rPr lang="ru-RU" smtClean="0"/>
              <a:pPr/>
              <a:t>05.12.2021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2B98FFA-DA5D-4E33-B8DF-380199607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412776"/>
            <a:ext cx="8038402" cy="1296144"/>
          </a:xfrm>
        </p:spPr>
        <p:txBody>
          <a:bodyPr>
            <a:normAutofit/>
          </a:bodyPr>
          <a:lstStyle/>
          <a:p>
            <a:r>
              <a:rPr lang="ru-RU" sz="3990" dirty="0" smtClean="0"/>
              <a:t>Проект «В гостях у сказки»</a:t>
            </a:r>
            <a:endParaRPr lang="ru-RU" sz="399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3200" dirty="0" err="1" smtClean="0"/>
              <a:t>МАУ</a:t>
            </a:r>
            <a:r>
              <a:rPr lang="ru-RU" sz="3200" dirty="0" smtClean="0"/>
              <a:t> ДО </a:t>
            </a:r>
            <a:r>
              <a:rPr lang="ru-RU" sz="3200" dirty="0" smtClean="0"/>
              <a:t>«</a:t>
            </a:r>
            <a:r>
              <a:rPr lang="ru-RU" sz="3200" dirty="0" err="1" smtClean="0"/>
              <a:t>ДЮЦ</a:t>
            </a:r>
            <a:r>
              <a:rPr lang="ru-RU" sz="3200" dirty="0" smtClean="0"/>
              <a:t> </a:t>
            </a:r>
            <a:r>
              <a:rPr lang="ru-RU" sz="3200" dirty="0" smtClean="0"/>
              <a:t>им. В. Соломина»</a:t>
            </a:r>
          </a:p>
          <a:p>
            <a:endParaRPr lang="ru-RU" sz="3200" dirty="0" smtClean="0"/>
          </a:p>
          <a:p>
            <a:r>
              <a:rPr lang="ru-RU" sz="3200" dirty="0" smtClean="0"/>
              <a:t>Пермь, </a:t>
            </a:r>
            <a:r>
              <a:rPr lang="ru-RU" sz="3200" dirty="0" smtClean="0"/>
              <a:t>2021 г</a:t>
            </a:r>
            <a:r>
              <a:rPr lang="ru-RU" sz="32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завершен</a:t>
            </a:r>
            <a:endParaRPr lang="ru-RU" dirty="0"/>
          </a:p>
        </p:txBody>
      </p:sp>
      <p:pic>
        <p:nvPicPr>
          <p:cNvPr id="4" name="Содержимое 3" descr="IMG_20211110_1512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39887"/>
            <a:ext cx="8229600" cy="462915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Оформление спектакля</a:t>
            </a:r>
            <a:endParaRPr lang="ru-RU" dirty="0"/>
          </a:p>
        </p:txBody>
      </p:sp>
      <p:pic>
        <p:nvPicPr>
          <p:cNvPr id="4" name="Содержимое 3" descr="IMG 20210929 1448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9127" y="1484784"/>
            <a:ext cx="8633353" cy="4856261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Создание кукол-персонажей</a:t>
            </a:r>
            <a:endParaRPr lang="ru-RU" dirty="0"/>
          </a:p>
        </p:txBody>
      </p:sp>
      <p:pic>
        <p:nvPicPr>
          <p:cNvPr id="4" name="Содержимое 3" descr="IMG_20210927_1434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39887"/>
            <a:ext cx="8229600" cy="462915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Куклы для спектакля 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 err="1" smtClean="0"/>
              <a:t>Пера-богатырь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" name="Содержимое 3" descr="_20211004_1559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628800"/>
            <a:ext cx="7259751" cy="4997152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Первые актерские пробы</a:t>
            </a:r>
            <a:endParaRPr lang="ru-RU" dirty="0"/>
          </a:p>
        </p:txBody>
      </p:sp>
      <p:pic>
        <p:nvPicPr>
          <p:cNvPr id="4" name="Содержимое 3" descr="_20210929 1436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37075" y="1600200"/>
            <a:ext cx="5669849" cy="4708525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Сцена репетиции</a:t>
            </a:r>
            <a:endParaRPr lang="ru-RU" dirty="0"/>
          </a:p>
        </p:txBody>
      </p:sp>
      <p:pic>
        <p:nvPicPr>
          <p:cNvPr id="4" name="Содержимое 3" descr="_20211011 1851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628800"/>
            <a:ext cx="7406747" cy="4956188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Сцена спектакля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_20211119_1442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1412776"/>
            <a:ext cx="6231047" cy="5260716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209_1445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51652" y="692696"/>
            <a:ext cx="6000668" cy="576064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Актеры-кукловоды</a:t>
            </a:r>
            <a:endParaRPr lang="ru-RU" dirty="0"/>
          </a:p>
        </p:txBody>
      </p:sp>
      <p:pic>
        <p:nvPicPr>
          <p:cNvPr id="4" name="Содержимое 3" descr="IMG_20211119_15015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686209"/>
            <a:ext cx="8147248" cy="4582827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44</TotalTime>
  <Words>38</Words>
  <Application>Microsoft Office PowerPoint</Application>
  <PresentationFormat>Экран (4:3)</PresentationFormat>
  <Paragraphs>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Проект «В гостях у сказки»</vt:lpstr>
      <vt:lpstr>Оформление спектакля</vt:lpstr>
      <vt:lpstr>Создание кукол-персонажей</vt:lpstr>
      <vt:lpstr>Куклы для спектакля  «Пера-богатырь»</vt:lpstr>
      <vt:lpstr>Первые актерские пробы</vt:lpstr>
      <vt:lpstr>Сцена репетиции</vt:lpstr>
      <vt:lpstr> Сцена спектакля </vt:lpstr>
      <vt:lpstr>Слайд 8</vt:lpstr>
      <vt:lpstr>Актеры-кукловоды</vt:lpstr>
      <vt:lpstr>Проект завершен</vt:lpstr>
    </vt:vector>
  </TitlesOfParts>
  <Company>XTreme.ws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«В гостях у сказки»</dc:title>
  <dc:creator>XTreme.ws</dc:creator>
  <cp:lastModifiedBy>XTreme.ws</cp:lastModifiedBy>
  <cp:revision>14</cp:revision>
  <dcterms:created xsi:type="dcterms:W3CDTF">2021-10-28T11:48:47Z</dcterms:created>
  <dcterms:modified xsi:type="dcterms:W3CDTF">2021-12-05T15:24:59Z</dcterms:modified>
</cp:coreProperties>
</file>