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263" r:id="rId3"/>
    <p:sldId id="257" r:id="rId4"/>
    <p:sldId id="266" r:id="rId5"/>
    <p:sldId id="260" r:id="rId6"/>
    <p:sldId id="261" r:id="rId7"/>
    <p:sldId id="264" r:id="rId8"/>
    <p:sldId id="265" r:id="rId9"/>
    <p:sldId id="275" r:id="rId10"/>
    <p:sldId id="267" r:id="rId11"/>
    <p:sldId id="273" r:id="rId12"/>
    <p:sldId id="268" r:id="rId13"/>
    <p:sldId id="274" r:id="rId14"/>
    <p:sldId id="284" r:id="rId15"/>
    <p:sldId id="277" r:id="rId16"/>
    <p:sldId id="269" r:id="rId17"/>
    <p:sldId id="286" r:id="rId18"/>
    <p:sldId id="288" r:id="rId19"/>
    <p:sldId id="279" r:id="rId20"/>
    <p:sldId id="282" r:id="rId21"/>
    <p:sldId id="283" r:id="rId22"/>
    <p:sldId id="29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2F2F"/>
    <a:srgbClr val="FF6699"/>
    <a:srgbClr val="CC00FF"/>
    <a:srgbClr val="0000FF"/>
    <a:srgbClr val="00FF00"/>
    <a:srgbClr val="FFFFFF"/>
    <a:srgbClr val="3333CC"/>
    <a:srgbClr val="000000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1746" y="60"/>
      </p:cViewPr>
      <p:guideLst>
        <p:guide orient="horz" pos="217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F020C5-FE0B-4835-A9BD-60CA9511D03A}" type="doc">
      <dgm:prSet loTypeId="urn:microsoft.com/office/officeart/2005/8/layout/radial6#1" loCatId="cycle" qsTypeId="urn:microsoft.com/office/officeart/2005/8/quickstyle/simple5#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63FDAC09-A402-4E8B-9F07-53E75F533C00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 sz="54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Родина</a:t>
          </a:r>
        </a:p>
      </dgm:t>
    </dgm:pt>
    <dgm:pt modelId="{B01F523B-532C-4E2C-8F83-05FF8A9554BB}" type="parTrans" cxnId="{EC3EA100-3013-48F5-8292-054797ED7DFA}">
      <dgm:prSet/>
      <dgm:spPr/>
      <dgm:t>
        <a:bodyPr/>
        <a:lstStyle/>
        <a:p>
          <a:endParaRPr lang="ru-RU" sz="4400" b="1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30134F-D4ED-41DE-BE96-B9C01C48D4ED}" type="sibTrans" cxnId="{EC3EA100-3013-48F5-8292-054797ED7DFA}">
      <dgm:prSet/>
      <dgm:spPr/>
      <dgm:t>
        <a:bodyPr/>
        <a:lstStyle/>
        <a:p>
          <a:endParaRPr lang="ru-RU" sz="4400" b="1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4295DA-04F2-48A9-9B71-0C4093411F86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Мать</a:t>
          </a:r>
        </a:p>
      </dgm:t>
    </dgm:pt>
    <dgm:pt modelId="{FF587773-4DFC-4ACA-9CAF-2E81EA4AB98A}" type="parTrans" cxnId="{29C355BE-D698-4106-AD5A-29F5630F7DD6}">
      <dgm:prSet/>
      <dgm:spPr/>
      <dgm:t>
        <a:bodyPr/>
        <a:lstStyle/>
        <a:p>
          <a:endParaRPr lang="ru-RU" sz="4400" b="1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139D944-A1C4-4948-9A2A-8EDB253F71C4}" type="sibTrans" cxnId="{29C355BE-D698-4106-AD5A-29F5630F7DD6}">
      <dgm:prSet/>
      <dgm:spPr/>
      <dgm:t>
        <a:bodyPr/>
        <a:lstStyle/>
        <a:p>
          <a:endParaRPr lang="ru-RU" sz="4400" b="1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D8FDFAA-EFD8-46E9-873E-D7AAE3741A2B}">
      <dgm:prSet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Природа</a:t>
          </a:r>
        </a:p>
      </dgm:t>
    </dgm:pt>
    <dgm:pt modelId="{FEEC1F0F-7808-430F-97A8-1B1F65EF1743}" type="parTrans" cxnId="{74B0F64B-25A1-4C32-82E6-1C180CB73547}">
      <dgm:prSet/>
      <dgm:spPr/>
      <dgm:t>
        <a:bodyPr/>
        <a:lstStyle/>
        <a:p>
          <a:endParaRPr lang="ru-RU" sz="4400" b="1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84B6055-50A7-48E4-BFB4-3F10BFBF1B6B}" type="sibTrans" cxnId="{74B0F64B-25A1-4C32-82E6-1C180CB73547}">
      <dgm:prSet/>
      <dgm:spPr/>
      <dgm:t>
        <a:bodyPr/>
        <a:lstStyle/>
        <a:p>
          <a:endParaRPr lang="ru-RU" sz="4400" b="1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30EC4E2-B179-410C-8593-8D0B9283E9FF}">
      <dgm:prSet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Отечество</a:t>
          </a:r>
        </a:p>
      </dgm:t>
    </dgm:pt>
    <dgm:pt modelId="{16BA4D54-89A2-4A59-B3CD-73D4B9E8280F}" type="parTrans" cxnId="{FF1A52C5-1AF4-44E1-A8E5-067CCB65A00D}">
      <dgm:prSet/>
      <dgm:spPr/>
      <dgm:t>
        <a:bodyPr/>
        <a:lstStyle/>
        <a:p>
          <a:endParaRPr lang="ru-RU" sz="4400" b="1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1334944-FB1E-4D8A-BC92-F47906B04C98}" type="sibTrans" cxnId="{FF1A52C5-1AF4-44E1-A8E5-067CCB65A00D}">
      <dgm:prSet/>
      <dgm:spPr/>
      <dgm:t>
        <a:bodyPr/>
        <a:lstStyle/>
        <a:p>
          <a:endParaRPr lang="ru-RU" sz="4400" b="1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97FDDA5-8044-40D1-AEE3-B44D4784C962}">
      <dgm:prSet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Отчизна</a:t>
          </a:r>
        </a:p>
      </dgm:t>
    </dgm:pt>
    <dgm:pt modelId="{3D856947-5C8C-442E-BEB1-054AD1D2532E}" type="parTrans" cxnId="{577F0014-F024-4255-98EC-6533651FFD0E}">
      <dgm:prSet/>
      <dgm:spPr/>
      <dgm:t>
        <a:bodyPr/>
        <a:lstStyle/>
        <a:p>
          <a:endParaRPr lang="ru-RU" sz="4400" b="1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7D703F-AF52-4686-8777-90A5A4503A90}" type="sibTrans" cxnId="{577F0014-F024-4255-98EC-6533651FFD0E}">
      <dgm:prSet/>
      <dgm:spPr/>
      <dgm:t>
        <a:bodyPr/>
        <a:lstStyle/>
        <a:p>
          <a:endParaRPr lang="ru-RU" sz="4400" b="1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828BDD-E282-4224-A5F5-5A63E5758CA6}">
      <dgm:prSet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Край</a:t>
          </a:r>
        </a:p>
      </dgm:t>
    </dgm:pt>
    <dgm:pt modelId="{31818486-E7B7-43C6-BE4B-10DDED414A35}" type="parTrans" cxnId="{5B8F5FD9-FD49-4198-9DDD-D87958E6B929}">
      <dgm:prSet/>
      <dgm:spPr/>
      <dgm:t>
        <a:bodyPr/>
        <a:lstStyle/>
        <a:p>
          <a:endParaRPr lang="ru-RU" sz="4400" b="1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7700B7D-0D9D-458F-9838-FB0BDBB7A8F0}" type="sibTrans" cxnId="{5B8F5FD9-FD49-4198-9DDD-D87958E6B929}">
      <dgm:prSet/>
      <dgm:spPr/>
      <dgm:t>
        <a:bodyPr/>
        <a:lstStyle/>
        <a:p>
          <a:endParaRPr lang="ru-RU" sz="4400" b="1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A8FF6A9-A1E4-43C8-830E-A5F3072CC8BF}">
      <dgm:prSet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Страна</a:t>
          </a:r>
        </a:p>
      </dgm:t>
    </dgm:pt>
    <dgm:pt modelId="{E669C4A8-3035-4C0F-B2CD-61E2C9631B71}" type="parTrans" cxnId="{AE60983C-39B6-43E6-B0F8-36159F0AA1AD}">
      <dgm:prSet/>
      <dgm:spPr/>
      <dgm:t>
        <a:bodyPr/>
        <a:lstStyle/>
        <a:p>
          <a:endParaRPr lang="ru-RU" sz="4400" b="1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524856-667D-4108-8E33-69FFF69D025F}" type="sibTrans" cxnId="{AE60983C-39B6-43E6-B0F8-36159F0AA1AD}">
      <dgm:prSet/>
      <dgm:spPr/>
      <dgm:t>
        <a:bodyPr/>
        <a:lstStyle/>
        <a:p>
          <a:endParaRPr lang="ru-RU" sz="4400" b="1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BB3286-8644-4DBD-B251-823BCD991ED3}">
      <dgm:prSet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Любовь</a:t>
          </a:r>
        </a:p>
      </dgm:t>
    </dgm:pt>
    <dgm:pt modelId="{CAD3C581-736C-4A1D-9D61-B346C9D8D46A}" type="parTrans" cxnId="{15468AD2-8DD0-48F2-956D-F0F419041B87}">
      <dgm:prSet/>
      <dgm:spPr/>
      <dgm:t>
        <a:bodyPr/>
        <a:lstStyle/>
        <a:p>
          <a:endParaRPr lang="ru-RU" sz="4400" b="1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255F244-5C86-4F89-9936-0B77C735D034}" type="sibTrans" cxnId="{15468AD2-8DD0-48F2-956D-F0F419041B87}">
      <dgm:prSet/>
      <dgm:spPr/>
      <dgm:t>
        <a:bodyPr/>
        <a:lstStyle/>
        <a:p>
          <a:endParaRPr lang="ru-RU" sz="4400" b="1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B767DD-576E-4C59-84AB-C1CAF83399D7}">
      <dgm:prSet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Дом</a:t>
          </a:r>
        </a:p>
      </dgm:t>
    </dgm:pt>
    <dgm:pt modelId="{BA231436-6607-4AB1-A53E-C44C05A1D2B6}" type="parTrans" cxnId="{4BD3D156-6235-49D8-8B30-2BE97ADB9719}">
      <dgm:prSet/>
      <dgm:spPr/>
      <dgm:t>
        <a:bodyPr/>
        <a:lstStyle/>
        <a:p>
          <a:endParaRPr lang="ru-RU" sz="4400" b="1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54BC397-51A8-4E5C-8B0B-183EBC814C8A}" type="sibTrans" cxnId="{4BD3D156-6235-49D8-8B30-2BE97ADB9719}">
      <dgm:prSet/>
      <dgm:spPr/>
      <dgm:t>
        <a:bodyPr/>
        <a:lstStyle/>
        <a:p>
          <a:endParaRPr lang="ru-RU" sz="4400" b="1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2E72D3-40D9-4ADC-A726-D78216BE03C7}">
      <dgm:prSet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Земля</a:t>
          </a:r>
        </a:p>
      </dgm:t>
    </dgm:pt>
    <dgm:pt modelId="{2189A58C-6257-4D28-8FC0-9842969161AA}" type="parTrans" cxnId="{2BE0D77C-08C6-4743-ABA2-85CC8B86AD5B}">
      <dgm:prSet/>
      <dgm:spPr/>
      <dgm:t>
        <a:bodyPr/>
        <a:lstStyle/>
        <a:p>
          <a:endParaRPr lang="ru-RU" sz="4400" b="1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24F770C-35D7-4C68-B739-14D17823D552}" type="sibTrans" cxnId="{2BE0D77C-08C6-4743-ABA2-85CC8B86AD5B}">
      <dgm:prSet/>
      <dgm:spPr/>
      <dgm:t>
        <a:bodyPr/>
        <a:lstStyle/>
        <a:p>
          <a:endParaRPr lang="ru-RU" sz="4400" b="1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D99BB2-144F-4551-9A40-9BBDBF78997B}">
      <dgm:prSet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Просторы</a:t>
          </a:r>
        </a:p>
      </dgm:t>
    </dgm:pt>
    <dgm:pt modelId="{3A40A552-0D21-4289-81B3-6EB1AFCF2F20}" type="parTrans" cxnId="{811F78BB-CA5D-4CB0-A91D-E620DA6F019B}">
      <dgm:prSet/>
      <dgm:spPr/>
      <dgm:t>
        <a:bodyPr/>
        <a:lstStyle/>
        <a:p>
          <a:endParaRPr lang="ru-RU" sz="4400" b="1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DC0D540-0944-4E70-B0FA-FA4C65DC9AEC}" type="sibTrans" cxnId="{811F78BB-CA5D-4CB0-A91D-E620DA6F019B}">
      <dgm:prSet/>
      <dgm:spPr/>
      <dgm:t>
        <a:bodyPr/>
        <a:lstStyle/>
        <a:p>
          <a:endParaRPr lang="ru-RU" sz="4400" b="1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05A963-8A95-4EAE-AE67-D0D189007F8F}" type="pres">
      <dgm:prSet presAssocID="{9DF020C5-FE0B-4835-A9BD-60CA9511D03A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814CEA7-49C7-4439-B088-F81FC470CFE6}" type="pres">
      <dgm:prSet presAssocID="{63FDAC09-A402-4E8B-9F07-53E75F533C00}" presName="centerShape" presStyleLbl="node0" presStyleIdx="0" presStyleCnt="1" custScaleX="215644" custScaleY="215644"/>
      <dgm:spPr/>
    </dgm:pt>
    <dgm:pt modelId="{DCB8C15E-892B-4E83-8255-0308926C3D4E}" type="pres">
      <dgm:prSet presAssocID="{8D4295DA-04F2-48A9-9B71-0C4093411F86}" presName="node" presStyleLbl="node1" presStyleIdx="0" presStyleCnt="10" custScaleX="144232" custScaleY="144232">
        <dgm:presLayoutVars>
          <dgm:bulletEnabled val="1"/>
        </dgm:presLayoutVars>
      </dgm:prSet>
      <dgm:spPr/>
    </dgm:pt>
    <dgm:pt modelId="{F639E3C5-47A5-4196-A431-2CC598BEB01E}" type="pres">
      <dgm:prSet presAssocID="{8D4295DA-04F2-48A9-9B71-0C4093411F86}" presName="dummy" presStyleCnt="0"/>
      <dgm:spPr/>
    </dgm:pt>
    <dgm:pt modelId="{D9455442-20D4-4C8F-92A0-108CB9051222}" type="pres">
      <dgm:prSet presAssocID="{C139D944-A1C4-4948-9A2A-8EDB253F71C4}" presName="sibTrans" presStyleLbl="sibTrans2D1" presStyleIdx="0" presStyleCnt="10"/>
      <dgm:spPr/>
    </dgm:pt>
    <dgm:pt modelId="{BFD9AB16-8BC3-47E5-A6A7-BBEF6A7A4A0F}" type="pres">
      <dgm:prSet presAssocID="{AD8FDFAA-EFD8-46E9-873E-D7AAE3741A2B}" presName="node" presStyleLbl="node1" presStyleIdx="1" presStyleCnt="10" custScaleX="144232" custScaleY="144232">
        <dgm:presLayoutVars>
          <dgm:bulletEnabled val="1"/>
        </dgm:presLayoutVars>
      </dgm:prSet>
      <dgm:spPr/>
    </dgm:pt>
    <dgm:pt modelId="{543E17BD-B90C-4C3C-8ABD-F9735DFCD5CD}" type="pres">
      <dgm:prSet presAssocID="{AD8FDFAA-EFD8-46E9-873E-D7AAE3741A2B}" presName="dummy" presStyleCnt="0"/>
      <dgm:spPr/>
    </dgm:pt>
    <dgm:pt modelId="{F00818E4-E96F-481E-86B4-BF7CEF575E37}" type="pres">
      <dgm:prSet presAssocID="{F84B6055-50A7-48E4-BFB4-3F10BFBF1B6B}" presName="sibTrans" presStyleLbl="sibTrans2D1" presStyleIdx="1" presStyleCnt="10"/>
      <dgm:spPr/>
    </dgm:pt>
    <dgm:pt modelId="{52829358-98F5-42C6-9AB0-AFE6C8952CE9}" type="pres">
      <dgm:prSet presAssocID="{E30EC4E2-B179-410C-8593-8D0B9283E9FF}" presName="node" presStyleLbl="node1" presStyleIdx="2" presStyleCnt="10" custScaleX="144232" custScaleY="144232">
        <dgm:presLayoutVars>
          <dgm:bulletEnabled val="1"/>
        </dgm:presLayoutVars>
      </dgm:prSet>
      <dgm:spPr/>
    </dgm:pt>
    <dgm:pt modelId="{5C8519DF-0D7C-411C-A5C0-3E66952A2275}" type="pres">
      <dgm:prSet presAssocID="{E30EC4E2-B179-410C-8593-8D0B9283E9FF}" presName="dummy" presStyleCnt="0"/>
      <dgm:spPr/>
    </dgm:pt>
    <dgm:pt modelId="{0736F18E-4551-4A26-9974-52FD78878DBA}" type="pres">
      <dgm:prSet presAssocID="{C1334944-FB1E-4D8A-BC92-F47906B04C98}" presName="sibTrans" presStyleLbl="sibTrans2D1" presStyleIdx="2" presStyleCnt="10"/>
      <dgm:spPr/>
    </dgm:pt>
    <dgm:pt modelId="{95E6CDA3-20FE-4648-B5B7-2A405E36161D}" type="pres">
      <dgm:prSet presAssocID="{A97FDDA5-8044-40D1-AEE3-B44D4784C962}" presName="node" presStyleLbl="node1" presStyleIdx="3" presStyleCnt="10" custScaleX="144232" custScaleY="144232">
        <dgm:presLayoutVars>
          <dgm:bulletEnabled val="1"/>
        </dgm:presLayoutVars>
      </dgm:prSet>
      <dgm:spPr/>
    </dgm:pt>
    <dgm:pt modelId="{D83DA15E-0A56-458D-A9BE-EDF9CDF242E7}" type="pres">
      <dgm:prSet presAssocID="{A97FDDA5-8044-40D1-AEE3-B44D4784C962}" presName="dummy" presStyleCnt="0"/>
      <dgm:spPr/>
    </dgm:pt>
    <dgm:pt modelId="{6DB92E9B-3A35-4A72-95AC-F29A179E517B}" type="pres">
      <dgm:prSet presAssocID="{FC7D703F-AF52-4686-8777-90A5A4503A90}" presName="sibTrans" presStyleLbl="sibTrans2D1" presStyleIdx="3" presStyleCnt="10"/>
      <dgm:spPr/>
    </dgm:pt>
    <dgm:pt modelId="{FBC64B66-D27F-4498-826B-A645AB706879}" type="pres">
      <dgm:prSet presAssocID="{C4828BDD-E282-4224-A5F5-5A63E5758CA6}" presName="node" presStyleLbl="node1" presStyleIdx="4" presStyleCnt="10" custScaleX="144232" custScaleY="144232">
        <dgm:presLayoutVars>
          <dgm:bulletEnabled val="1"/>
        </dgm:presLayoutVars>
      </dgm:prSet>
      <dgm:spPr/>
    </dgm:pt>
    <dgm:pt modelId="{92FFC362-120D-4E94-94EE-E4EED75F6B99}" type="pres">
      <dgm:prSet presAssocID="{C4828BDD-E282-4224-A5F5-5A63E5758CA6}" presName="dummy" presStyleCnt="0"/>
      <dgm:spPr/>
    </dgm:pt>
    <dgm:pt modelId="{F8E6773F-FEF3-48D2-8BA7-85795050BE89}" type="pres">
      <dgm:prSet presAssocID="{07700B7D-0D9D-458F-9838-FB0BDBB7A8F0}" presName="sibTrans" presStyleLbl="sibTrans2D1" presStyleIdx="4" presStyleCnt="10"/>
      <dgm:spPr/>
    </dgm:pt>
    <dgm:pt modelId="{9EC880C9-F314-4AA7-850D-4352154F2D5B}" type="pres">
      <dgm:prSet presAssocID="{FA8FF6A9-A1E4-43C8-830E-A5F3072CC8BF}" presName="node" presStyleLbl="node1" presStyleIdx="5" presStyleCnt="10" custScaleX="144232" custScaleY="144232">
        <dgm:presLayoutVars>
          <dgm:bulletEnabled val="1"/>
        </dgm:presLayoutVars>
      </dgm:prSet>
      <dgm:spPr/>
    </dgm:pt>
    <dgm:pt modelId="{C0DE8F74-AB53-4A10-9FE6-492B3F6AAAF9}" type="pres">
      <dgm:prSet presAssocID="{FA8FF6A9-A1E4-43C8-830E-A5F3072CC8BF}" presName="dummy" presStyleCnt="0"/>
      <dgm:spPr/>
    </dgm:pt>
    <dgm:pt modelId="{1A8802A7-3C9C-4B4F-AFBC-D669213F9545}" type="pres">
      <dgm:prSet presAssocID="{AB524856-667D-4108-8E33-69FFF69D025F}" presName="sibTrans" presStyleLbl="sibTrans2D1" presStyleIdx="5" presStyleCnt="10"/>
      <dgm:spPr/>
    </dgm:pt>
    <dgm:pt modelId="{998FBA6F-2604-45ED-B88C-B6DE6AEA61AC}" type="pres">
      <dgm:prSet presAssocID="{9ABB3286-8644-4DBD-B251-823BCD991ED3}" presName="node" presStyleLbl="node1" presStyleIdx="6" presStyleCnt="10" custScaleX="144232" custScaleY="144232">
        <dgm:presLayoutVars>
          <dgm:bulletEnabled val="1"/>
        </dgm:presLayoutVars>
      </dgm:prSet>
      <dgm:spPr/>
    </dgm:pt>
    <dgm:pt modelId="{EBC47990-2B47-40A8-8034-591486EE23D4}" type="pres">
      <dgm:prSet presAssocID="{9ABB3286-8644-4DBD-B251-823BCD991ED3}" presName="dummy" presStyleCnt="0"/>
      <dgm:spPr/>
    </dgm:pt>
    <dgm:pt modelId="{77F2AF80-8F04-451F-94DF-4BD9D8C33D47}" type="pres">
      <dgm:prSet presAssocID="{E255F244-5C86-4F89-9936-0B77C735D034}" presName="sibTrans" presStyleLbl="sibTrans2D1" presStyleIdx="6" presStyleCnt="10"/>
      <dgm:spPr/>
    </dgm:pt>
    <dgm:pt modelId="{2009D241-E66B-4FB5-BBA4-97DF19490063}" type="pres">
      <dgm:prSet presAssocID="{4CB767DD-576E-4C59-84AB-C1CAF83399D7}" presName="node" presStyleLbl="node1" presStyleIdx="7" presStyleCnt="10" custScaleX="144232" custScaleY="144232">
        <dgm:presLayoutVars>
          <dgm:bulletEnabled val="1"/>
        </dgm:presLayoutVars>
      </dgm:prSet>
      <dgm:spPr/>
    </dgm:pt>
    <dgm:pt modelId="{AB3966C8-0C8B-4701-935E-76CEA47A6A8D}" type="pres">
      <dgm:prSet presAssocID="{4CB767DD-576E-4C59-84AB-C1CAF83399D7}" presName="dummy" presStyleCnt="0"/>
      <dgm:spPr/>
    </dgm:pt>
    <dgm:pt modelId="{3BE78810-60B5-4F12-A769-B24808989235}" type="pres">
      <dgm:prSet presAssocID="{E54BC397-51A8-4E5C-8B0B-183EBC814C8A}" presName="sibTrans" presStyleLbl="sibTrans2D1" presStyleIdx="7" presStyleCnt="10"/>
      <dgm:spPr/>
    </dgm:pt>
    <dgm:pt modelId="{BB0C2DB2-2D9B-42D1-A6EE-96648F888A8F}" type="pres">
      <dgm:prSet presAssocID="{492E72D3-40D9-4ADC-A726-D78216BE03C7}" presName="node" presStyleLbl="node1" presStyleIdx="8" presStyleCnt="10" custScaleX="144232" custScaleY="144232">
        <dgm:presLayoutVars>
          <dgm:bulletEnabled val="1"/>
        </dgm:presLayoutVars>
      </dgm:prSet>
      <dgm:spPr/>
    </dgm:pt>
    <dgm:pt modelId="{31919848-F17D-4CAC-8DCD-DE02145271F0}" type="pres">
      <dgm:prSet presAssocID="{492E72D3-40D9-4ADC-A726-D78216BE03C7}" presName="dummy" presStyleCnt="0"/>
      <dgm:spPr/>
    </dgm:pt>
    <dgm:pt modelId="{916A2EE8-A84D-42D1-B4CD-F27A7ACA834C}" type="pres">
      <dgm:prSet presAssocID="{124F770C-35D7-4C68-B739-14D17823D552}" presName="sibTrans" presStyleLbl="sibTrans2D1" presStyleIdx="8" presStyleCnt="10"/>
      <dgm:spPr/>
    </dgm:pt>
    <dgm:pt modelId="{E596F534-F1ED-49FB-A4AC-87FD97342580}" type="pres">
      <dgm:prSet presAssocID="{2CD99BB2-144F-4551-9A40-9BBDBF78997B}" presName="node" presStyleLbl="node1" presStyleIdx="9" presStyleCnt="10" custScaleX="144232" custScaleY="144232">
        <dgm:presLayoutVars>
          <dgm:bulletEnabled val="1"/>
        </dgm:presLayoutVars>
      </dgm:prSet>
      <dgm:spPr/>
    </dgm:pt>
    <dgm:pt modelId="{B7D69481-7376-4082-9129-01C5816FCF99}" type="pres">
      <dgm:prSet presAssocID="{2CD99BB2-144F-4551-9A40-9BBDBF78997B}" presName="dummy" presStyleCnt="0"/>
      <dgm:spPr/>
    </dgm:pt>
    <dgm:pt modelId="{E663C92C-164D-4ED6-992F-CC90BA4F451F}" type="pres">
      <dgm:prSet presAssocID="{CDC0D540-0944-4E70-B0FA-FA4C65DC9AEC}" presName="sibTrans" presStyleLbl="sibTrans2D1" presStyleIdx="9" presStyleCnt="10"/>
      <dgm:spPr/>
    </dgm:pt>
  </dgm:ptLst>
  <dgm:cxnLst>
    <dgm:cxn modelId="{EC3EA100-3013-48F5-8292-054797ED7DFA}" srcId="{9DF020C5-FE0B-4835-A9BD-60CA9511D03A}" destId="{63FDAC09-A402-4E8B-9F07-53E75F533C00}" srcOrd="0" destOrd="0" parTransId="{B01F523B-532C-4E2C-8F83-05FF8A9554BB}" sibTransId="{7730134F-D4ED-41DE-BE96-B9C01C48D4ED}"/>
    <dgm:cxn modelId="{1AA03506-01B4-4333-B016-15655ED45379}" type="presOf" srcId="{E255F244-5C86-4F89-9936-0B77C735D034}" destId="{77F2AF80-8F04-451F-94DF-4BD9D8C33D47}" srcOrd="0" destOrd="0" presId="urn:microsoft.com/office/officeart/2005/8/layout/radial6#1"/>
    <dgm:cxn modelId="{2871110E-CDEF-46BF-AFF3-95A09291E984}" type="presOf" srcId="{CDC0D540-0944-4E70-B0FA-FA4C65DC9AEC}" destId="{E663C92C-164D-4ED6-992F-CC90BA4F451F}" srcOrd="0" destOrd="0" presId="urn:microsoft.com/office/officeart/2005/8/layout/radial6#1"/>
    <dgm:cxn modelId="{BA883B0E-190C-4AEE-B08F-3A1E795A1BB4}" type="presOf" srcId="{07700B7D-0D9D-458F-9838-FB0BDBB7A8F0}" destId="{F8E6773F-FEF3-48D2-8BA7-85795050BE89}" srcOrd="0" destOrd="0" presId="urn:microsoft.com/office/officeart/2005/8/layout/radial6#1"/>
    <dgm:cxn modelId="{577F0014-F024-4255-98EC-6533651FFD0E}" srcId="{63FDAC09-A402-4E8B-9F07-53E75F533C00}" destId="{A97FDDA5-8044-40D1-AEE3-B44D4784C962}" srcOrd="3" destOrd="0" parTransId="{3D856947-5C8C-442E-BEB1-054AD1D2532E}" sibTransId="{FC7D703F-AF52-4686-8777-90A5A4503A90}"/>
    <dgm:cxn modelId="{FB3D0019-81A5-4B5B-83F2-950445D8C6FB}" type="presOf" srcId="{C4828BDD-E282-4224-A5F5-5A63E5758CA6}" destId="{FBC64B66-D27F-4498-826B-A645AB706879}" srcOrd="0" destOrd="0" presId="urn:microsoft.com/office/officeart/2005/8/layout/radial6#1"/>
    <dgm:cxn modelId="{366A2D1E-A514-4243-B21D-CAD1EAAB709E}" type="presOf" srcId="{E54BC397-51A8-4E5C-8B0B-183EBC814C8A}" destId="{3BE78810-60B5-4F12-A769-B24808989235}" srcOrd="0" destOrd="0" presId="urn:microsoft.com/office/officeart/2005/8/layout/radial6#1"/>
    <dgm:cxn modelId="{ACE1AC33-FB6F-41DF-A9E5-BAB4C5E05C4C}" type="presOf" srcId="{C1334944-FB1E-4D8A-BC92-F47906B04C98}" destId="{0736F18E-4551-4A26-9974-52FD78878DBA}" srcOrd="0" destOrd="0" presId="urn:microsoft.com/office/officeart/2005/8/layout/radial6#1"/>
    <dgm:cxn modelId="{6715643B-8215-4060-8845-5A7708F31A09}" type="presOf" srcId="{124F770C-35D7-4C68-B739-14D17823D552}" destId="{916A2EE8-A84D-42D1-B4CD-F27A7ACA834C}" srcOrd="0" destOrd="0" presId="urn:microsoft.com/office/officeart/2005/8/layout/radial6#1"/>
    <dgm:cxn modelId="{AE60983C-39B6-43E6-B0F8-36159F0AA1AD}" srcId="{63FDAC09-A402-4E8B-9F07-53E75F533C00}" destId="{FA8FF6A9-A1E4-43C8-830E-A5F3072CC8BF}" srcOrd="5" destOrd="0" parTransId="{E669C4A8-3035-4C0F-B2CD-61E2C9631B71}" sibTransId="{AB524856-667D-4108-8E33-69FFF69D025F}"/>
    <dgm:cxn modelId="{EE4A9962-5FD3-4E62-9E0C-7DA332489AAC}" type="presOf" srcId="{E30EC4E2-B179-410C-8593-8D0B9283E9FF}" destId="{52829358-98F5-42C6-9AB0-AFE6C8952CE9}" srcOrd="0" destOrd="0" presId="urn:microsoft.com/office/officeart/2005/8/layout/radial6#1"/>
    <dgm:cxn modelId="{61C59048-E75C-41D1-8FF5-3D7816B96564}" type="presOf" srcId="{AB524856-667D-4108-8E33-69FFF69D025F}" destId="{1A8802A7-3C9C-4B4F-AFBC-D669213F9545}" srcOrd="0" destOrd="0" presId="urn:microsoft.com/office/officeart/2005/8/layout/radial6#1"/>
    <dgm:cxn modelId="{74B0F64B-25A1-4C32-82E6-1C180CB73547}" srcId="{63FDAC09-A402-4E8B-9F07-53E75F533C00}" destId="{AD8FDFAA-EFD8-46E9-873E-D7AAE3741A2B}" srcOrd="1" destOrd="0" parTransId="{FEEC1F0F-7808-430F-97A8-1B1F65EF1743}" sibTransId="{F84B6055-50A7-48E4-BFB4-3F10BFBF1B6B}"/>
    <dgm:cxn modelId="{59A98376-E92E-45EF-B04D-FFBA16A18B56}" type="presOf" srcId="{C139D944-A1C4-4948-9A2A-8EDB253F71C4}" destId="{D9455442-20D4-4C8F-92A0-108CB9051222}" srcOrd="0" destOrd="0" presId="urn:microsoft.com/office/officeart/2005/8/layout/radial6#1"/>
    <dgm:cxn modelId="{4BD3D156-6235-49D8-8B30-2BE97ADB9719}" srcId="{63FDAC09-A402-4E8B-9F07-53E75F533C00}" destId="{4CB767DD-576E-4C59-84AB-C1CAF83399D7}" srcOrd="7" destOrd="0" parTransId="{BA231436-6607-4AB1-A53E-C44C05A1D2B6}" sibTransId="{E54BC397-51A8-4E5C-8B0B-183EBC814C8A}"/>
    <dgm:cxn modelId="{96834758-CDA8-4357-9ECA-8F34CFAA7882}" type="presOf" srcId="{9ABB3286-8644-4DBD-B251-823BCD991ED3}" destId="{998FBA6F-2604-45ED-B88C-B6DE6AEA61AC}" srcOrd="0" destOrd="0" presId="urn:microsoft.com/office/officeart/2005/8/layout/radial6#1"/>
    <dgm:cxn modelId="{2BE0D77C-08C6-4743-ABA2-85CC8B86AD5B}" srcId="{63FDAC09-A402-4E8B-9F07-53E75F533C00}" destId="{492E72D3-40D9-4ADC-A726-D78216BE03C7}" srcOrd="8" destOrd="0" parTransId="{2189A58C-6257-4D28-8FC0-9842969161AA}" sibTransId="{124F770C-35D7-4C68-B739-14D17823D552}"/>
    <dgm:cxn modelId="{A9547F8E-E431-44D0-8520-DCF9D721BD0B}" type="presOf" srcId="{9DF020C5-FE0B-4835-A9BD-60CA9511D03A}" destId="{2105A963-8A95-4EAE-AE67-D0D189007F8F}" srcOrd="0" destOrd="0" presId="urn:microsoft.com/office/officeart/2005/8/layout/radial6#1"/>
    <dgm:cxn modelId="{6EADE891-FDC9-4539-B54F-07BE6172122B}" type="presOf" srcId="{A97FDDA5-8044-40D1-AEE3-B44D4784C962}" destId="{95E6CDA3-20FE-4648-B5B7-2A405E36161D}" srcOrd="0" destOrd="0" presId="urn:microsoft.com/office/officeart/2005/8/layout/radial6#1"/>
    <dgm:cxn modelId="{F3CB5495-90D4-41FB-9739-C4516E732443}" type="presOf" srcId="{FC7D703F-AF52-4686-8777-90A5A4503A90}" destId="{6DB92E9B-3A35-4A72-95AC-F29A179E517B}" srcOrd="0" destOrd="0" presId="urn:microsoft.com/office/officeart/2005/8/layout/radial6#1"/>
    <dgm:cxn modelId="{715C62B3-8C39-42E3-A3E5-C1E87F7AF66C}" type="presOf" srcId="{AD8FDFAA-EFD8-46E9-873E-D7AAE3741A2B}" destId="{BFD9AB16-8BC3-47E5-A6A7-BBEF6A7A4A0F}" srcOrd="0" destOrd="0" presId="urn:microsoft.com/office/officeart/2005/8/layout/radial6#1"/>
    <dgm:cxn modelId="{811F78BB-CA5D-4CB0-A91D-E620DA6F019B}" srcId="{63FDAC09-A402-4E8B-9F07-53E75F533C00}" destId="{2CD99BB2-144F-4551-9A40-9BBDBF78997B}" srcOrd="9" destOrd="0" parTransId="{3A40A552-0D21-4289-81B3-6EB1AFCF2F20}" sibTransId="{CDC0D540-0944-4E70-B0FA-FA4C65DC9AEC}"/>
    <dgm:cxn modelId="{29C355BE-D698-4106-AD5A-29F5630F7DD6}" srcId="{63FDAC09-A402-4E8B-9F07-53E75F533C00}" destId="{8D4295DA-04F2-48A9-9B71-0C4093411F86}" srcOrd="0" destOrd="0" parTransId="{FF587773-4DFC-4ACA-9CAF-2E81EA4AB98A}" sibTransId="{C139D944-A1C4-4948-9A2A-8EDB253F71C4}"/>
    <dgm:cxn modelId="{FF1A52C5-1AF4-44E1-A8E5-067CCB65A00D}" srcId="{63FDAC09-A402-4E8B-9F07-53E75F533C00}" destId="{E30EC4E2-B179-410C-8593-8D0B9283E9FF}" srcOrd="2" destOrd="0" parTransId="{16BA4D54-89A2-4A59-B3CD-73D4B9E8280F}" sibTransId="{C1334944-FB1E-4D8A-BC92-F47906B04C98}"/>
    <dgm:cxn modelId="{15468AD2-8DD0-48F2-956D-F0F419041B87}" srcId="{63FDAC09-A402-4E8B-9F07-53E75F533C00}" destId="{9ABB3286-8644-4DBD-B251-823BCD991ED3}" srcOrd="6" destOrd="0" parTransId="{CAD3C581-736C-4A1D-9D61-B346C9D8D46A}" sibTransId="{E255F244-5C86-4F89-9936-0B77C735D034}"/>
    <dgm:cxn modelId="{806F87D6-41EA-4127-ABB7-E77D14E4D2D9}" type="presOf" srcId="{FA8FF6A9-A1E4-43C8-830E-A5F3072CC8BF}" destId="{9EC880C9-F314-4AA7-850D-4352154F2D5B}" srcOrd="0" destOrd="0" presId="urn:microsoft.com/office/officeart/2005/8/layout/radial6#1"/>
    <dgm:cxn modelId="{617BC8D7-1C7F-404A-8567-AC1AFFCA447B}" type="presOf" srcId="{492E72D3-40D9-4ADC-A726-D78216BE03C7}" destId="{BB0C2DB2-2D9B-42D1-A6EE-96648F888A8F}" srcOrd="0" destOrd="0" presId="urn:microsoft.com/office/officeart/2005/8/layout/radial6#1"/>
    <dgm:cxn modelId="{5B8F5FD9-FD49-4198-9DDD-D87958E6B929}" srcId="{63FDAC09-A402-4E8B-9F07-53E75F533C00}" destId="{C4828BDD-E282-4224-A5F5-5A63E5758CA6}" srcOrd="4" destOrd="0" parTransId="{31818486-E7B7-43C6-BE4B-10DDED414A35}" sibTransId="{07700B7D-0D9D-458F-9838-FB0BDBB7A8F0}"/>
    <dgm:cxn modelId="{AD064BDF-750C-4A33-88D4-11DE39A5F9F9}" type="presOf" srcId="{63FDAC09-A402-4E8B-9F07-53E75F533C00}" destId="{4814CEA7-49C7-4439-B088-F81FC470CFE6}" srcOrd="0" destOrd="0" presId="urn:microsoft.com/office/officeart/2005/8/layout/radial6#1"/>
    <dgm:cxn modelId="{088755E1-DFD2-4D49-A6AF-A9311ACDFEB9}" type="presOf" srcId="{4CB767DD-576E-4C59-84AB-C1CAF83399D7}" destId="{2009D241-E66B-4FB5-BBA4-97DF19490063}" srcOrd="0" destOrd="0" presId="urn:microsoft.com/office/officeart/2005/8/layout/radial6#1"/>
    <dgm:cxn modelId="{39F536E6-3E13-43AA-9E08-BE62FFAB06BE}" type="presOf" srcId="{2CD99BB2-144F-4551-9A40-9BBDBF78997B}" destId="{E596F534-F1ED-49FB-A4AC-87FD97342580}" srcOrd="0" destOrd="0" presId="urn:microsoft.com/office/officeart/2005/8/layout/radial6#1"/>
    <dgm:cxn modelId="{EAF360F0-CD29-43C7-AD07-D089FB6E1399}" type="presOf" srcId="{F84B6055-50A7-48E4-BFB4-3F10BFBF1B6B}" destId="{F00818E4-E96F-481E-86B4-BF7CEF575E37}" srcOrd="0" destOrd="0" presId="urn:microsoft.com/office/officeart/2005/8/layout/radial6#1"/>
    <dgm:cxn modelId="{CBF5D0F2-3488-4A50-9E39-08A2EA657829}" type="presOf" srcId="{8D4295DA-04F2-48A9-9B71-0C4093411F86}" destId="{DCB8C15E-892B-4E83-8255-0308926C3D4E}" srcOrd="0" destOrd="0" presId="urn:microsoft.com/office/officeart/2005/8/layout/radial6#1"/>
    <dgm:cxn modelId="{A546333A-FDE2-4347-B1F9-D94227EF2415}" type="presParOf" srcId="{2105A963-8A95-4EAE-AE67-D0D189007F8F}" destId="{4814CEA7-49C7-4439-B088-F81FC470CFE6}" srcOrd="0" destOrd="0" presId="urn:microsoft.com/office/officeart/2005/8/layout/radial6#1"/>
    <dgm:cxn modelId="{267A5811-7594-4A64-B014-43487B0C8582}" type="presParOf" srcId="{2105A963-8A95-4EAE-AE67-D0D189007F8F}" destId="{DCB8C15E-892B-4E83-8255-0308926C3D4E}" srcOrd="1" destOrd="0" presId="urn:microsoft.com/office/officeart/2005/8/layout/radial6#1"/>
    <dgm:cxn modelId="{09B06C05-7183-40E8-9A93-C42E2ABDF895}" type="presParOf" srcId="{2105A963-8A95-4EAE-AE67-D0D189007F8F}" destId="{F639E3C5-47A5-4196-A431-2CC598BEB01E}" srcOrd="2" destOrd="0" presId="urn:microsoft.com/office/officeart/2005/8/layout/radial6#1"/>
    <dgm:cxn modelId="{2D2F3647-E7BE-4893-AA40-32048EF5DA6E}" type="presParOf" srcId="{2105A963-8A95-4EAE-AE67-D0D189007F8F}" destId="{D9455442-20D4-4C8F-92A0-108CB9051222}" srcOrd="3" destOrd="0" presId="urn:microsoft.com/office/officeart/2005/8/layout/radial6#1"/>
    <dgm:cxn modelId="{458BCC08-7B17-408D-ABB1-B1DDBB40F12E}" type="presParOf" srcId="{2105A963-8A95-4EAE-AE67-D0D189007F8F}" destId="{BFD9AB16-8BC3-47E5-A6A7-BBEF6A7A4A0F}" srcOrd="4" destOrd="0" presId="urn:microsoft.com/office/officeart/2005/8/layout/radial6#1"/>
    <dgm:cxn modelId="{898D7837-3BF1-4DFC-9155-264D1C8E302B}" type="presParOf" srcId="{2105A963-8A95-4EAE-AE67-D0D189007F8F}" destId="{543E17BD-B90C-4C3C-8ABD-F9735DFCD5CD}" srcOrd="5" destOrd="0" presId="urn:microsoft.com/office/officeart/2005/8/layout/radial6#1"/>
    <dgm:cxn modelId="{90DE7FFE-17CB-47BD-BC88-38940C04D9A6}" type="presParOf" srcId="{2105A963-8A95-4EAE-AE67-D0D189007F8F}" destId="{F00818E4-E96F-481E-86B4-BF7CEF575E37}" srcOrd="6" destOrd="0" presId="urn:microsoft.com/office/officeart/2005/8/layout/radial6#1"/>
    <dgm:cxn modelId="{858534DE-000E-4020-A3E8-2D51ED570D4A}" type="presParOf" srcId="{2105A963-8A95-4EAE-AE67-D0D189007F8F}" destId="{52829358-98F5-42C6-9AB0-AFE6C8952CE9}" srcOrd="7" destOrd="0" presId="urn:microsoft.com/office/officeart/2005/8/layout/radial6#1"/>
    <dgm:cxn modelId="{4A0D3E19-AE72-4F62-A625-36B24CB713CB}" type="presParOf" srcId="{2105A963-8A95-4EAE-AE67-D0D189007F8F}" destId="{5C8519DF-0D7C-411C-A5C0-3E66952A2275}" srcOrd="8" destOrd="0" presId="urn:microsoft.com/office/officeart/2005/8/layout/radial6#1"/>
    <dgm:cxn modelId="{9C2D6F5F-1144-4C79-BB1A-7B276C63098A}" type="presParOf" srcId="{2105A963-8A95-4EAE-AE67-D0D189007F8F}" destId="{0736F18E-4551-4A26-9974-52FD78878DBA}" srcOrd="9" destOrd="0" presId="urn:microsoft.com/office/officeart/2005/8/layout/radial6#1"/>
    <dgm:cxn modelId="{0003FD74-1BD0-4E25-8DD2-14471CFD881A}" type="presParOf" srcId="{2105A963-8A95-4EAE-AE67-D0D189007F8F}" destId="{95E6CDA3-20FE-4648-B5B7-2A405E36161D}" srcOrd="10" destOrd="0" presId="urn:microsoft.com/office/officeart/2005/8/layout/radial6#1"/>
    <dgm:cxn modelId="{F2C40B51-BBCC-4112-A5D9-A52E3496E3D6}" type="presParOf" srcId="{2105A963-8A95-4EAE-AE67-D0D189007F8F}" destId="{D83DA15E-0A56-458D-A9BE-EDF9CDF242E7}" srcOrd="11" destOrd="0" presId="urn:microsoft.com/office/officeart/2005/8/layout/radial6#1"/>
    <dgm:cxn modelId="{C5345500-CCF6-4507-917C-9606276955D3}" type="presParOf" srcId="{2105A963-8A95-4EAE-AE67-D0D189007F8F}" destId="{6DB92E9B-3A35-4A72-95AC-F29A179E517B}" srcOrd="12" destOrd="0" presId="urn:microsoft.com/office/officeart/2005/8/layout/radial6#1"/>
    <dgm:cxn modelId="{4889E41D-9E14-4099-A17C-7770EEA23B74}" type="presParOf" srcId="{2105A963-8A95-4EAE-AE67-D0D189007F8F}" destId="{FBC64B66-D27F-4498-826B-A645AB706879}" srcOrd="13" destOrd="0" presId="urn:microsoft.com/office/officeart/2005/8/layout/radial6#1"/>
    <dgm:cxn modelId="{CA0E3FD5-C604-454C-90DF-A148621F4998}" type="presParOf" srcId="{2105A963-8A95-4EAE-AE67-D0D189007F8F}" destId="{92FFC362-120D-4E94-94EE-E4EED75F6B99}" srcOrd="14" destOrd="0" presId="urn:microsoft.com/office/officeart/2005/8/layout/radial6#1"/>
    <dgm:cxn modelId="{B809335D-502B-4987-97D2-E61CAC7387D7}" type="presParOf" srcId="{2105A963-8A95-4EAE-AE67-D0D189007F8F}" destId="{F8E6773F-FEF3-48D2-8BA7-85795050BE89}" srcOrd="15" destOrd="0" presId="urn:microsoft.com/office/officeart/2005/8/layout/radial6#1"/>
    <dgm:cxn modelId="{1D2D6F29-6BAF-4C08-A15F-D62976B75E5B}" type="presParOf" srcId="{2105A963-8A95-4EAE-AE67-D0D189007F8F}" destId="{9EC880C9-F314-4AA7-850D-4352154F2D5B}" srcOrd="16" destOrd="0" presId="urn:microsoft.com/office/officeart/2005/8/layout/radial6#1"/>
    <dgm:cxn modelId="{EFB205FC-BECA-444D-B661-E2D769FA3176}" type="presParOf" srcId="{2105A963-8A95-4EAE-AE67-D0D189007F8F}" destId="{C0DE8F74-AB53-4A10-9FE6-492B3F6AAAF9}" srcOrd="17" destOrd="0" presId="urn:microsoft.com/office/officeart/2005/8/layout/radial6#1"/>
    <dgm:cxn modelId="{9D7A2F59-A01A-46E7-BDCC-A641141D4684}" type="presParOf" srcId="{2105A963-8A95-4EAE-AE67-D0D189007F8F}" destId="{1A8802A7-3C9C-4B4F-AFBC-D669213F9545}" srcOrd="18" destOrd="0" presId="urn:microsoft.com/office/officeart/2005/8/layout/radial6#1"/>
    <dgm:cxn modelId="{09489E79-C887-4748-B24F-8653A8172150}" type="presParOf" srcId="{2105A963-8A95-4EAE-AE67-D0D189007F8F}" destId="{998FBA6F-2604-45ED-B88C-B6DE6AEA61AC}" srcOrd="19" destOrd="0" presId="urn:microsoft.com/office/officeart/2005/8/layout/radial6#1"/>
    <dgm:cxn modelId="{56E9848A-5461-414B-A44C-8BFF1841392C}" type="presParOf" srcId="{2105A963-8A95-4EAE-AE67-D0D189007F8F}" destId="{EBC47990-2B47-40A8-8034-591486EE23D4}" srcOrd="20" destOrd="0" presId="urn:microsoft.com/office/officeart/2005/8/layout/radial6#1"/>
    <dgm:cxn modelId="{DE04785B-9156-4003-95A7-50CF778D9D44}" type="presParOf" srcId="{2105A963-8A95-4EAE-AE67-D0D189007F8F}" destId="{77F2AF80-8F04-451F-94DF-4BD9D8C33D47}" srcOrd="21" destOrd="0" presId="urn:microsoft.com/office/officeart/2005/8/layout/radial6#1"/>
    <dgm:cxn modelId="{9E3E9AD9-E7A6-427D-BF28-E487DC4A329F}" type="presParOf" srcId="{2105A963-8A95-4EAE-AE67-D0D189007F8F}" destId="{2009D241-E66B-4FB5-BBA4-97DF19490063}" srcOrd="22" destOrd="0" presId="urn:microsoft.com/office/officeart/2005/8/layout/radial6#1"/>
    <dgm:cxn modelId="{D93A2FED-4F60-47F9-A052-9B4716D64EFD}" type="presParOf" srcId="{2105A963-8A95-4EAE-AE67-D0D189007F8F}" destId="{AB3966C8-0C8B-4701-935E-76CEA47A6A8D}" srcOrd="23" destOrd="0" presId="urn:microsoft.com/office/officeart/2005/8/layout/radial6#1"/>
    <dgm:cxn modelId="{5BBE3552-B9D7-4D58-9999-8AB9409C4FD0}" type="presParOf" srcId="{2105A963-8A95-4EAE-AE67-D0D189007F8F}" destId="{3BE78810-60B5-4F12-A769-B24808989235}" srcOrd="24" destOrd="0" presId="urn:microsoft.com/office/officeart/2005/8/layout/radial6#1"/>
    <dgm:cxn modelId="{518069E5-BD99-4C96-9E20-A4727FE821E8}" type="presParOf" srcId="{2105A963-8A95-4EAE-AE67-D0D189007F8F}" destId="{BB0C2DB2-2D9B-42D1-A6EE-96648F888A8F}" srcOrd="25" destOrd="0" presId="urn:microsoft.com/office/officeart/2005/8/layout/radial6#1"/>
    <dgm:cxn modelId="{5EB327ED-FF32-49D6-BE63-4368CEAC1BF9}" type="presParOf" srcId="{2105A963-8A95-4EAE-AE67-D0D189007F8F}" destId="{31919848-F17D-4CAC-8DCD-DE02145271F0}" srcOrd="26" destOrd="0" presId="urn:microsoft.com/office/officeart/2005/8/layout/radial6#1"/>
    <dgm:cxn modelId="{3F05461F-893A-4910-B27C-6C140DF7C324}" type="presParOf" srcId="{2105A963-8A95-4EAE-AE67-D0D189007F8F}" destId="{916A2EE8-A84D-42D1-B4CD-F27A7ACA834C}" srcOrd="27" destOrd="0" presId="urn:microsoft.com/office/officeart/2005/8/layout/radial6#1"/>
    <dgm:cxn modelId="{1AA48DAA-5867-44F5-B89E-4DBF385363AC}" type="presParOf" srcId="{2105A963-8A95-4EAE-AE67-D0D189007F8F}" destId="{E596F534-F1ED-49FB-A4AC-87FD97342580}" srcOrd="28" destOrd="0" presId="urn:microsoft.com/office/officeart/2005/8/layout/radial6#1"/>
    <dgm:cxn modelId="{F1FD0D90-54BB-4734-9910-75533E76B777}" type="presParOf" srcId="{2105A963-8A95-4EAE-AE67-D0D189007F8F}" destId="{B7D69481-7376-4082-9129-01C5816FCF99}" srcOrd="29" destOrd="0" presId="urn:microsoft.com/office/officeart/2005/8/layout/radial6#1"/>
    <dgm:cxn modelId="{B7AFBE97-7465-4F78-A9A1-D6B8FCE6F782}" type="presParOf" srcId="{2105A963-8A95-4EAE-AE67-D0D189007F8F}" destId="{E663C92C-164D-4ED6-992F-CC90BA4F451F}" srcOrd="30" destOrd="0" presId="urn:microsoft.com/office/officeart/2005/8/layout/radial6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63C92C-164D-4ED6-992F-CC90BA4F451F}">
      <dsp:nvSpPr>
        <dsp:cNvPr id="0" name=""/>
        <dsp:cNvSpPr/>
      </dsp:nvSpPr>
      <dsp:spPr>
        <a:xfrm>
          <a:off x="1662193" y="519193"/>
          <a:ext cx="5819613" cy="5819613"/>
        </a:xfrm>
        <a:prstGeom prst="blockArc">
          <a:avLst>
            <a:gd name="adj1" fmla="val 14040000"/>
            <a:gd name="adj2" fmla="val 16200000"/>
            <a:gd name="adj3" fmla="val 2761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16A2EE8-A84D-42D1-B4CD-F27A7ACA834C}">
      <dsp:nvSpPr>
        <dsp:cNvPr id="0" name=""/>
        <dsp:cNvSpPr/>
      </dsp:nvSpPr>
      <dsp:spPr>
        <a:xfrm>
          <a:off x="1662193" y="519193"/>
          <a:ext cx="5819613" cy="5819613"/>
        </a:xfrm>
        <a:prstGeom prst="blockArc">
          <a:avLst>
            <a:gd name="adj1" fmla="val 11880000"/>
            <a:gd name="adj2" fmla="val 14040000"/>
            <a:gd name="adj3" fmla="val 2761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BE78810-60B5-4F12-A769-B24808989235}">
      <dsp:nvSpPr>
        <dsp:cNvPr id="0" name=""/>
        <dsp:cNvSpPr/>
      </dsp:nvSpPr>
      <dsp:spPr>
        <a:xfrm>
          <a:off x="1662193" y="519193"/>
          <a:ext cx="5819613" cy="5819613"/>
        </a:xfrm>
        <a:prstGeom prst="blockArc">
          <a:avLst>
            <a:gd name="adj1" fmla="val 9720000"/>
            <a:gd name="adj2" fmla="val 11880000"/>
            <a:gd name="adj3" fmla="val 2761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7F2AF80-8F04-451F-94DF-4BD9D8C33D47}">
      <dsp:nvSpPr>
        <dsp:cNvPr id="0" name=""/>
        <dsp:cNvSpPr/>
      </dsp:nvSpPr>
      <dsp:spPr>
        <a:xfrm>
          <a:off x="1662193" y="519193"/>
          <a:ext cx="5819613" cy="5819613"/>
        </a:xfrm>
        <a:prstGeom prst="blockArc">
          <a:avLst>
            <a:gd name="adj1" fmla="val 7560000"/>
            <a:gd name="adj2" fmla="val 9720000"/>
            <a:gd name="adj3" fmla="val 2761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A8802A7-3C9C-4B4F-AFBC-D669213F9545}">
      <dsp:nvSpPr>
        <dsp:cNvPr id="0" name=""/>
        <dsp:cNvSpPr/>
      </dsp:nvSpPr>
      <dsp:spPr>
        <a:xfrm>
          <a:off x="1662193" y="519193"/>
          <a:ext cx="5819613" cy="5819613"/>
        </a:xfrm>
        <a:prstGeom prst="blockArc">
          <a:avLst>
            <a:gd name="adj1" fmla="val 5400000"/>
            <a:gd name="adj2" fmla="val 7560000"/>
            <a:gd name="adj3" fmla="val 2761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8E6773F-FEF3-48D2-8BA7-85795050BE89}">
      <dsp:nvSpPr>
        <dsp:cNvPr id="0" name=""/>
        <dsp:cNvSpPr/>
      </dsp:nvSpPr>
      <dsp:spPr>
        <a:xfrm>
          <a:off x="1662193" y="519193"/>
          <a:ext cx="5819613" cy="5819613"/>
        </a:xfrm>
        <a:prstGeom prst="blockArc">
          <a:avLst>
            <a:gd name="adj1" fmla="val 3240000"/>
            <a:gd name="adj2" fmla="val 5400000"/>
            <a:gd name="adj3" fmla="val 2761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DB92E9B-3A35-4A72-95AC-F29A179E517B}">
      <dsp:nvSpPr>
        <dsp:cNvPr id="0" name=""/>
        <dsp:cNvSpPr/>
      </dsp:nvSpPr>
      <dsp:spPr>
        <a:xfrm>
          <a:off x="1662193" y="519193"/>
          <a:ext cx="5819613" cy="5819613"/>
        </a:xfrm>
        <a:prstGeom prst="blockArc">
          <a:avLst>
            <a:gd name="adj1" fmla="val 1080000"/>
            <a:gd name="adj2" fmla="val 3240000"/>
            <a:gd name="adj3" fmla="val 2761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736F18E-4551-4A26-9974-52FD78878DBA}">
      <dsp:nvSpPr>
        <dsp:cNvPr id="0" name=""/>
        <dsp:cNvSpPr/>
      </dsp:nvSpPr>
      <dsp:spPr>
        <a:xfrm>
          <a:off x="1662193" y="519193"/>
          <a:ext cx="5819613" cy="5819613"/>
        </a:xfrm>
        <a:prstGeom prst="blockArc">
          <a:avLst>
            <a:gd name="adj1" fmla="val 20520000"/>
            <a:gd name="adj2" fmla="val 1080000"/>
            <a:gd name="adj3" fmla="val 2761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00818E4-E96F-481E-86B4-BF7CEF575E37}">
      <dsp:nvSpPr>
        <dsp:cNvPr id="0" name=""/>
        <dsp:cNvSpPr/>
      </dsp:nvSpPr>
      <dsp:spPr>
        <a:xfrm>
          <a:off x="1662193" y="519193"/>
          <a:ext cx="5819613" cy="5819613"/>
        </a:xfrm>
        <a:prstGeom prst="blockArc">
          <a:avLst>
            <a:gd name="adj1" fmla="val 18360000"/>
            <a:gd name="adj2" fmla="val 20520000"/>
            <a:gd name="adj3" fmla="val 2761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9455442-20D4-4C8F-92A0-108CB9051222}">
      <dsp:nvSpPr>
        <dsp:cNvPr id="0" name=""/>
        <dsp:cNvSpPr/>
      </dsp:nvSpPr>
      <dsp:spPr>
        <a:xfrm>
          <a:off x="1662193" y="519193"/>
          <a:ext cx="5819613" cy="5819613"/>
        </a:xfrm>
        <a:prstGeom prst="blockArc">
          <a:avLst>
            <a:gd name="adj1" fmla="val 16200000"/>
            <a:gd name="adj2" fmla="val 18360000"/>
            <a:gd name="adj3" fmla="val 2761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814CEA7-49C7-4439-B088-F81FC470CFE6}">
      <dsp:nvSpPr>
        <dsp:cNvPr id="0" name=""/>
        <dsp:cNvSpPr/>
      </dsp:nvSpPr>
      <dsp:spPr>
        <a:xfrm>
          <a:off x="2853372" y="1710372"/>
          <a:ext cx="3437255" cy="343725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5400" b="1" kern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Родина</a:t>
          </a:r>
        </a:p>
      </dsp:txBody>
      <dsp:txXfrm>
        <a:off x="3356746" y="2213746"/>
        <a:ext cx="2430507" cy="2430507"/>
      </dsp:txXfrm>
    </dsp:sp>
    <dsp:sp modelId="{DCB8C15E-892B-4E83-8255-0308926C3D4E}">
      <dsp:nvSpPr>
        <dsp:cNvPr id="0" name=""/>
        <dsp:cNvSpPr/>
      </dsp:nvSpPr>
      <dsp:spPr>
        <a:xfrm>
          <a:off x="3767355" y="-245284"/>
          <a:ext cx="1609289" cy="1609289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Мать</a:t>
          </a:r>
        </a:p>
      </dsp:txBody>
      <dsp:txXfrm>
        <a:off x="4003030" y="-9609"/>
        <a:ext cx="1137939" cy="1137939"/>
      </dsp:txXfrm>
    </dsp:sp>
    <dsp:sp modelId="{BFD9AB16-8BC3-47E5-A6A7-BBEF6A7A4A0F}">
      <dsp:nvSpPr>
        <dsp:cNvPr id="0" name=""/>
        <dsp:cNvSpPr/>
      </dsp:nvSpPr>
      <dsp:spPr>
        <a:xfrm>
          <a:off x="5454087" y="302768"/>
          <a:ext cx="1609289" cy="1609289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Природа</a:t>
          </a:r>
        </a:p>
      </dsp:txBody>
      <dsp:txXfrm>
        <a:off x="5689762" y="538443"/>
        <a:ext cx="1137939" cy="1137939"/>
      </dsp:txXfrm>
    </dsp:sp>
    <dsp:sp modelId="{52829358-98F5-42C6-9AB0-AFE6C8952CE9}">
      <dsp:nvSpPr>
        <dsp:cNvPr id="0" name=""/>
        <dsp:cNvSpPr/>
      </dsp:nvSpPr>
      <dsp:spPr>
        <a:xfrm>
          <a:off x="6496544" y="1737587"/>
          <a:ext cx="1609289" cy="1609289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Отечество</a:t>
          </a:r>
        </a:p>
      </dsp:txBody>
      <dsp:txXfrm>
        <a:off x="6732219" y="1973262"/>
        <a:ext cx="1137939" cy="1137939"/>
      </dsp:txXfrm>
    </dsp:sp>
    <dsp:sp modelId="{95E6CDA3-20FE-4648-B5B7-2A405E36161D}">
      <dsp:nvSpPr>
        <dsp:cNvPr id="0" name=""/>
        <dsp:cNvSpPr/>
      </dsp:nvSpPr>
      <dsp:spPr>
        <a:xfrm>
          <a:off x="6496544" y="3511122"/>
          <a:ext cx="1609289" cy="1609289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Отчизна</a:t>
          </a:r>
        </a:p>
      </dsp:txBody>
      <dsp:txXfrm>
        <a:off x="6732219" y="3746797"/>
        <a:ext cx="1137939" cy="1137939"/>
      </dsp:txXfrm>
    </dsp:sp>
    <dsp:sp modelId="{FBC64B66-D27F-4498-826B-A645AB706879}">
      <dsp:nvSpPr>
        <dsp:cNvPr id="0" name=""/>
        <dsp:cNvSpPr/>
      </dsp:nvSpPr>
      <dsp:spPr>
        <a:xfrm>
          <a:off x="5454087" y="4945942"/>
          <a:ext cx="1609289" cy="1609289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Край</a:t>
          </a:r>
        </a:p>
      </dsp:txBody>
      <dsp:txXfrm>
        <a:off x="5689762" y="5181617"/>
        <a:ext cx="1137939" cy="1137939"/>
      </dsp:txXfrm>
    </dsp:sp>
    <dsp:sp modelId="{9EC880C9-F314-4AA7-850D-4352154F2D5B}">
      <dsp:nvSpPr>
        <dsp:cNvPr id="0" name=""/>
        <dsp:cNvSpPr/>
      </dsp:nvSpPr>
      <dsp:spPr>
        <a:xfrm>
          <a:off x="3767355" y="5493994"/>
          <a:ext cx="1609289" cy="1609289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Страна</a:t>
          </a:r>
        </a:p>
      </dsp:txBody>
      <dsp:txXfrm>
        <a:off x="4003030" y="5729669"/>
        <a:ext cx="1137939" cy="1137939"/>
      </dsp:txXfrm>
    </dsp:sp>
    <dsp:sp modelId="{998FBA6F-2604-45ED-B88C-B6DE6AEA61AC}">
      <dsp:nvSpPr>
        <dsp:cNvPr id="0" name=""/>
        <dsp:cNvSpPr/>
      </dsp:nvSpPr>
      <dsp:spPr>
        <a:xfrm>
          <a:off x="2080623" y="4945942"/>
          <a:ext cx="1609289" cy="1609289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Любовь</a:t>
          </a:r>
        </a:p>
      </dsp:txBody>
      <dsp:txXfrm>
        <a:off x="2316298" y="5181617"/>
        <a:ext cx="1137939" cy="1137939"/>
      </dsp:txXfrm>
    </dsp:sp>
    <dsp:sp modelId="{2009D241-E66B-4FB5-BBA4-97DF19490063}">
      <dsp:nvSpPr>
        <dsp:cNvPr id="0" name=""/>
        <dsp:cNvSpPr/>
      </dsp:nvSpPr>
      <dsp:spPr>
        <a:xfrm>
          <a:off x="1038166" y="3511122"/>
          <a:ext cx="1609289" cy="1609289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Дом</a:t>
          </a:r>
        </a:p>
      </dsp:txBody>
      <dsp:txXfrm>
        <a:off x="1273841" y="3746797"/>
        <a:ext cx="1137939" cy="1137939"/>
      </dsp:txXfrm>
    </dsp:sp>
    <dsp:sp modelId="{BB0C2DB2-2D9B-42D1-A6EE-96648F888A8F}">
      <dsp:nvSpPr>
        <dsp:cNvPr id="0" name=""/>
        <dsp:cNvSpPr/>
      </dsp:nvSpPr>
      <dsp:spPr>
        <a:xfrm>
          <a:off x="1038166" y="1737587"/>
          <a:ext cx="1609289" cy="1609289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Земля</a:t>
          </a:r>
        </a:p>
      </dsp:txBody>
      <dsp:txXfrm>
        <a:off x="1273841" y="1973262"/>
        <a:ext cx="1137939" cy="1137939"/>
      </dsp:txXfrm>
    </dsp:sp>
    <dsp:sp modelId="{E596F534-F1ED-49FB-A4AC-87FD97342580}">
      <dsp:nvSpPr>
        <dsp:cNvPr id="0" name=""/>
        <dsp:cNvSpPr/>
      </dsp:nvSpPr>
      <dsp:spPr>
        <a:xfrm>
          <a:off x="2080623" y="302768"/>
          <a:ext cx="1609289" cy="1609289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Просторы</a:t>
          </a:r>
        </a:p>
      </dsp:txBody>
      <dsp:txXfrm>
        <a:off x="2316298" y="538443"/>
        <a:ext cx="1137939" cy="11379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#1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dstNode" val="node"/>
                    <dgm:param type="begSty" val="noArr"/>
                    <dgm:param type="endSty" val="noArr"/>
                    <dgm:param type="connRout" val="curve"/>
                    <dgm:param type="begPts" val="ctr"/>
                    <dgm:param type="endPts" val="ctr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srcNode" val="dummyConnPt"/>
                    <dgm:param type="dstNode" val="dummyConnPt"/>
                    <dgm:param type="begSty" val="noArr"/>
                    <dgm:param type="endSty" val="noArr"/>
                    <dgm:param type="connRout" val="longCurve"/>
                    <dgm:param type="begPts" val="bCtr"/>
                    <dgm:param type="endPts" val="tCtr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#1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BC4B97-D094-44BD-B02B-3ABE359C7A79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A342AD-EFA8-4710-A0C3-E57869400A4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 bright="6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jpeg"/><Relationship Id="rId2" Type="http://schemas.openxmlformats.org/officeDocument/2006/relationships/audio" Target="file:///D:\&#1052;&#1072;&#1088;&#1080;&#1085;&#1072;\&#1064;&#1050;&#1054;&#1051;&#1040;%20&#8470;%2098\&#1052;&#1077;&#1088;&#1086;&#1087;&#1088;&#1080;&#1103;&#1090;&#1080;&#1103;%20&#1080;%20&#1086;&#1090;&#1082;&#1088;&#1099;&#1090;&#1099;&#1077;%20&#1091;&#1088;&#1086;&#1082;&#1080;\1-&#1081;%20&#1091;&#1088;&#1086;&#1082;%202018\&#1052;&#1072;&#1084;&#1077;\&#1043;&#1080;&#1084;&#1085;%20&#1044;&#1053;&#1056;.mp3" TargetMode="External"/><Relationship Id="rId1" Type="http://schemas.microsoft.com/office/2007/relationships/media" Target="file:///D:\&#1052;&#1072;&#1088;&#1080;&#1085;&#1072;\&#1064;&#1050;&#1054;&#1051;&#1040;%20&#8470;%2098\&#1052;&#1077;&#1088;&#1086;&#1087;&#1088;&#1080;&#1103;&#1090;&#1080;&#1103;%20&#1080;%20&#1086;&#1090;&#1082;&#1088;&#1099;&#1090;&#1099;&#1077;%20&#1091;&#1088;&#1086;&#1082;&#1080;\1-&#1081;%20&#1091;&#1088;&#1086;&#1082;%202018\&#1052;&#1072;&#1084;&#1077;\&#1043;&#1080;&#1084;&#1085;%20&#1044;&#1053;&#1056;.mp3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5" descr="image.jpg"/>
          <p:cNvPicPr>
            <a:picLocks noChangeAspect="1"/>
          </p:cNvPicPr>
          <p:nvPr/>
        </p:nvPicPr>
        <p:blipFill>
          <a:blip r:embed="rId2" cstate="print">
            <a:lum bright="34000" contrast="26000"/>
          </a:blip>
          <a:stretch>
            <a:fillRect/>
          </a:stretch>
        </p:blipFill>
        <p:spPr>
          <a:xfrm>
            <a:off x="135890" y="119380"/>
            <a:ext cx="8984615" cy="665289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7" name="TextBox 6"/>
          <p:cNvSpPr txBox="1"/>
          <p:nvPr/>
        </p:nvSpPr>
        <p:spPr>
          <a:xfrm>
            <a:off x="135890" y="214290"/>
            <a:ext cx="8872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«Гимназия № 107 ГОРОДА ДОНЕЦКА»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4348" y="6143644"/>
            <a:ext cx="7786742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ru-RU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Донецк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1000108"/>
            <a:ext cx="91440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Воспитательное мероприятие,</a:t>
            </a:r>
          </a:p>
          <a:p>
            <a:pPr algn="ct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посвященное 150-летию основания города Донецка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47864" y="3341370"/>
            <a:ext cx="57961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Составили:</a:t>
            </a:r>
          </a:p>
          <a:p>
            <a:r>
              <a:rPr lang="ru-RU" sz="2400" b="1" dirty="0">
                <a:ln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 Попова Ольга Викторовна, учитель русского языка и литературы</a:t>
            </a:r>
          </a:p>
          <a:p>
            <a:r>
              <a:rPr lang="ru-RU" sz="2400" b="1" dirty="0">
                <a:ln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Симоненко Нина Александровна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ak-vyglyadel-memorial-na-Saur-Mogile-do-voyny-768x1068.jpg"/>
          <p:cNvPicPr>
            <a:picLocks noChangeAspect="1"/>
          </p:cNvPicPr>
          <p:nvPr/>
        </p:nvPicPr>
        <p:blipFill>
          <a:blip r:embed="rId2">
            <a:lum contrast="20000"/>
          </a:blip>
          <a:stretch>
            <a:fillRect/>
          </a:stretch>
        </p:blipFill>
        <p:spPr>
          <a:xfrm>
            <a:off x="214282" y="214290"/>
            <a:ext cx="4623386" cy="642939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72066" y="1785926"/>
            <a:ext cx="407193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Мемориальный комплекс</a:t>
            </a:r>
          </a:p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Саур-Могила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ak-vyglyadel-memorial-na-Saur-Mogile-do-voyny-768x1068.jpg"/>
          <p:cNvPicPr>
            <a:picLocks noChangeAspect="1"/>
          </p:cNvPicPr>
          <p:nvPr/>
        </p:nvPicPr>
        <p:blipFill>
          <a:blip r:embed="rId2">
            <a:lum contrast="20000"/>
          </a:blip>
          <a:stretch>
            <a:fillRect/>
          </a:stretch>
        </p:blipFill>
        <p:spPr>
          <a:xfrm>
            <a:off x="857224" y="1714488"/>
            <a:ext cx="7429552" cy="48117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4348" y="285728"/>
            <a:ext cx="7715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Монумент </a:t>
            </a:r>
          </a:p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«Твоим освободителям, Донбасс»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57686" y="2071678"/>
            <a:ext cx="47863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</a:t>
            </a:r>
          </a:p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«Жертвам фашизма»</a:t>
            </a:r>
          </a:p>
        </p:txBody>
      </p:sp>
      <p:pic>
        <p:nvPicPr>
          <p:cNvPr id="3" name="Рисунок 2" descr="174958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428604"/>
            <a:ext cx="4011879" cy="60722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ak-vyglyadel-memorial-na-Saur-Mogile-do-voyny-768x10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4137" y="1714488"/>
            <a:ext cx="6415725" cy="48117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285728"/>
            <a:ext cx="91440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полковнику  Ф.А.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Гринкевичу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web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85728"/>
            <a:ext cx="4074484" cy="6121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14283" y="428604"/>
            <a:ext cx="8929717" cy="43704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ДОНБАССУ ЖИТЬ!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(Клятва)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«Донбасс никто </a:t>
            </a:r>
          </a:p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не ставил на колени</a:t>
            </a:r>
            <a:b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И никому поставить  </a:t>
            </a:r>
          </a:p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не дано!»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2225" y="59690"/>
            <a:ext cx="9055100" cy="6796405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2225" y="59690"/>
            <a:ext cx="6025515" cy="2546131"/>
          </a:xfrm>
          <a:prstGeom prst="roundRect">
            <a:avLst>
              <a:gd name="adj" fmla="val 50000"/>
            </a:avLst>
          </a:prstGeom>
          <a:solidFill>
            <a:srgbClr val="FFFFFF">
              <a:alpha val="6117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ЛЮДИ, ПРОСЛАВИВШИЕ город Донецк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500306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Знаменитые люди 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Донбасса</a:t>
            </a:r>
          </a:p>
        </p:txBody>
      </p:sp>
      <p:pic>
        <p:nvPicPr>
          <p:cNvPr id="4" name="Рисунок 3" descr="CzdYhJNXcAEeg0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28860" cy="3327018"/>
          </a:xfrm>
          <a:prstGeom prst="rect">
            <a:avLst/>
          </a:prstGeom>
        </p:spPr>
      </p:pic>
      <p:pic>
        <p:nvPicPr>
          <p:cNvPr id="5" name="Рисунок 4" descr="CzdYhJNXcAEeg0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429000"/>
            <a:ext cx="2449303" cy="3429000"/>
          </a:xfrm>
          <a:prstGeom prst="rect">
            <a:avLst/>
          </a:prstGeom>
        </p:spPr>
      </p:pic>
      <p:pic>
        <p:nvPicPr>
          <p:cNvPr id="6" name="Рисунок 5" descr="CzdYhJNXcAEeg0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6578" y="0"/>
            <a:ext cx="2357422" cy="3173055"/>
          </a:xfrm>
          <a:prstGeom prst="rect">
            <a:avLst/>
          </a:prstGeom>
        </p:spPr>
      </p:pic>
      <p:pic>
        <p:nvPicPr>
          <p:cNvPr id="7" name="Рисунок 6" descr="CzdYhJNXcAEeg0d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6578" y="3321867"/>
            <a:ext cx="2357422" cy="353613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00298" y="0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Леонид Быков, 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актёр 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(1928-1979)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71736" y="1357298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Иосиф Кобзон, </a:t>
            </a:r>
          </a:p>
          <a:p>
            <a:pPr algn="r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певец </a:t>
            </a:r>
          </a:p>
          <a:p>
            <a:pPr algn="r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(1937-2018)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00298" y="3571876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Прокофьев, 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 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(1891-1953)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43174" y="5357826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Анатолий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Соловьяненко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r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певец</a:t>
            </a:r>
          </a:p>
          <a:p>
            <a:pPr algn="r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(1932-1999)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500306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Знаменитые люди 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Донбасса</a:t>
            </a:r>
          </a:p>
        </p:txBody>
      </p:sp>
      <p:pic>
        <p:nvPicPr>
          <p:cNvPr id="4" name="Рисунок 3" descr="CzdYhJNXcAEeg0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28860" cy="3428999"/>
          </a:xfrm>
          <a:prstGeom prst="rect">
            <a:avLst/>
          </a:prstGeom>
        </p:spPr>
      </p:pic>
      <p:pic>
        <p:nvPicPr>
          <p:cNvPr id="5" name="Рисунок 4" descr="CzdYhJNXcAEeg0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71876"/>
            <a:ext cx="2449303" cy="3286124"/>
          </a:xfrm>
          <a:prstGeom prst="rect">
            <a:avLst/>
          </a:prstGeom>
        </p:spPr>
      </p:pic>
      <p:pic>
        <p:nvPicPr>
          <p:cNvPr id="6" name="Рисунок 5" descr="CzdYhJNXcAEeg0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2869" y="0"/>
            <a:ext cx="2351400" cy="3286124"/>
          </a:xfrm>
          <a:prstGeom prst="rect">
            <a:avLst/>
          </a:prstGeom>
        </p:spPr>
      </p:pic>
      <p:pic>
        <p:nvPicPr>
          <p:cNvPr id="7" name="Рисунок 6" descr="CzdYhJNXcAEeg0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6578" y="3429000"/>
            <a:ext cx="2357422" cy="3429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00298" y="0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Георгий Береговой, 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космонавт 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(1921-1995)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71736" y="1357298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Лилия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Подкопаева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r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гимнастка</a:t>
            </a:r>
          </a:p>
          <a:p>
            <a:pPr algn="r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(1978)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00298" y="3571876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Архип Куинджи, 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 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(1842-1910)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43174" y="5357826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Бубка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r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спортсмен-легкоатлет</a:t>
            </a:r>
          </a:p>
          <a:p>
            <a:pPr algn="r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(1963)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zdYhJNXcAEeg0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02" y="500042"/>
            <a:ext cx="2271417" cy="3214686"/>
          </a:xfrm>
          <a:prstGeom prst="rect">
            <a:avLst/>
          </a:prstGeom>
        </p:spPr>
      </p:pic>
      <p:pic>
        <p:nvPicPr>
          <p:cNvPr id="5" name="Рисунок 4" descr="CzdYhJNXcAEeg0d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0" y="3357562"/>
            <a:ext cx="2357422" cy="3500438"/>
          </a:xfrm>
          <a:prstGeom prst="rect">
            <a:avLst/>
          </a:prstGeom>
        </p:spPr>
      </p:pic>
      <p:pic>
        <p:nvPicPr>
          <p:cNvPr id="6" name="Рисунок 5" descr="CzdYhJNXcAEeg0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3359661"/>
            <a:ext cx="2643174" cy="349833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00694" y="714356"/>
            <a:ext cx="4000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Захарченко, 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глава государства, военный деятель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(1976-2018)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28860" y="5429264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Арсен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Павлов, </a:t>
            </a:r>
          </a:p>
          <a:p>
            <a:pPr algn="r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военный деятель</a:t>
            </a:r>
          </a:p>
          <a:p>
            <a:pPr algn="r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(1983-2016)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00298" y="4214818"/>
            <a:ext cx="40719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Толстых, 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военачальник 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(1980-2017)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30718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Знаменитые </a:t>
            </a:r>
          </a:p>
          <a:p>
            <a:pPr algn="ctr"/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люди и герои</a:t>
            </a:r>
          </a:p>
          <a:p>
            <a:pPr algn="ctr"/>
            <a:endParaRPr lang="ru-RU" sz="3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Донецкой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Народной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Республики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-24130" y="42545"/>
            <a:ext cx="9072880" cy="680339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-24151" y="42852"/>
            <a:ext cx="5715040" cy="1177409"/>
          </a:xfrm>
          <a:prstGeom prst="roundRect">
            <a:avLst>
              <a:gd name="adj" fmla="val 41850"/>
            </a:avLst>
          </a:prstGeom>
          <a:solidFill>
            <a:srgbClr val="FFFFFF">
              <a:alpha val="6117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ДОСТОПРИМЕЧАТЕЛЬНОСТИ</a:t>
            </a:r>
          </a:p>
          <a:p>
            <a:pPr algn="ctr"/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Донецка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D5l815WAAAfFRB.jpg large.jpg"/>
          <p:cNvPicPr>
            <a:picLocks noChangeAspect="1"/>
          </p:cNvPicPr>
          <p:nvPr/>
        </p:nvPicPr>
        <p:blipFill>
          <a:blip r:embed="rId2">
            <a:lum contrast="20000"/>
          </a:blip>
          <a:stretch>
            <a:fillRect/>
          </a:stretch>
        </p:blipFill>
        <p:spPr>
          <a:xfrm>
            <a:off x="212090" y="303530"/>
            <a:ext cx="8778240" cy="62668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0" name="Текстовое поле 99"/>
          <p:cNvSpPr txBox="1"/>
          <p:nvPr/>
        </p:nvSpPr>
        <p:spPr>
          <a:xfrm>
            <a:off x="455295" y="577215"/>
            <a:ext cx="82143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r"/>
            <a:r>
              <a:rPr b="0">
                <a:solidFill>
                  <a:srgbClr val="474747"/>
                </a:solidFill>
                <a:highlight>
                  <a:srgbClr val="FFFFFF"/>
                </a:highlight>
                <a:latin typeface="Helvetica Neue" charset="0"/>
                <a:cs typeface="Helvetica Neue" charset="0"/>
              </a:rPr>
              <a:t>«Донецк — это хрупкий, безоблачный рай,</a:t>
            </a:r>
          </a:p>
          <a:p>
            <a:pPr indent="0" algn="r"/>
            <a:r>
              <a:rPr b="0">
                <a:solidFill>
                  <a:srgbClr val="474747"/>
                </a:solidFill>
                <a:highlight>
                  <a:srgbClr val="FFFFFF"/>
                </a:highlight>
                <a:latin typeface="Helvetica Neue" charset="0"/>
                <a:cs typeface="Helvetica Neue" charset="0"/>
              </a:rPr>
              <a:t>город цветов и бульваров.</a:t>
            </a:r>
          </a:p>
          <a:p>
            <a:pPr indent="0" algn="r"/>
            <a:r>
              <a:rPr b="0">
                <a:solidFill>
                  <a:srgbClr val="474747"/>
                </a:solidFill>
                <a:highlight>
                  <a:srgbClr val="FFFFFF"/>
                </a:highlight>
                <a:latin typeface="Helvetica Neue" charset="0"/>
                <a:cs typeface="Helvetica Neue" charset="0"/>
              </a:rPr>
              <a:t>Магическим шепотом радует </a:t>
            </a:r>
          </a:p>
          <a:p>
            <a:pPr indent="0" algn="r"/>
            <a:r>
              <a:rPr b="0">
                <a:solidFill>
                  <a:srgbClr val="474747"/>
                </a:solidFill>
                <a:highlight>
                  <a:srgbClr val="FFFFFF"/>
                </a:highlight>
                <a:latin typeface="Helvetica Neue" charset="0"/>
                <a:cs typeface="Helvetica Neue" charset="0"/>
              </a:rPr>
              <a:t>дорог, тротуаров».</a:t>
            </a:r>
            <a:endParaRPr lang="ru-RU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428868"/>
            <a:ext cx="55007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Донецкий национальный академический театр оперы и балета им. А. Б.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Соловьяненко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4910" y="0"/>
            <a:ext cx="39290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«Слава Шахтёрскому труду»</a:t>
            </a:r>
          </a:p>
        </p:txBody>
      </p:sp>
      <p:pic>
        <p:nvPicPr>
          <p:cNvPr id="6" name="Рисунок 5" descr="hello_html_m6138a82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714356"/>
            <a:ext cx="2214546" cy="3329201"/>
          </a:xfrm>
          <a:prstGeom prst="rect">
            <a:avLst/>
          </a:prstGeom>
        </p:spPr>
      </p:pic>
      <p:pic>
        <p:nvPicPr>
          <p:cNvPr id="7" name="Рисунок 6" descr="large-620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196826"/>
            <a:ext cx="3643338" cy="2732504"/>
          </a:xfrm>
          <a:prstGeom prst="rect">
            <a:avLst/>
          </a:prstGeom>
        </p:spPr>
      </p:pic>
      <p:pic>
        <p:nvPicPr>
          <p:cNvPr id="8" name="Рисунок 7" descr="театр-2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0"/>
            <a:ext cx="3657624" cy="242889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5842337"/>
            <a:ext cx="62865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Донецкий государственный академический музыкально-драматический театр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им. М. М.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Бровуна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71934" y="4143380"/>
            <a:ext cx="5072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Донецкий областной краеведческий музей</a:t>
            </a:r>
          </a:p>
        </p:txBody>
      </p:sp>
      <p:pic>
        <p:nvPicPr>
          <p:cNvPr id="10" name="Рисунок 9" descr="kraevedcheskiy__1.jpg"/>
          <p:cNvPicPr>
            <a:picLocks noChangeAspect="1"/>
          </p:cNvPicPr>
          <p:nvPr/>
        </p:nvPicPr>
        <p:blipFill>
          <a:blip r:embed="rId5">
            <a:lum bright="-10000"/>
          </a:blip>
          <a:stretch>
            <a:fillRect/>
          </a:stretch>
        </p:blipFill>
        <p:spPr>
          <a:xfrm>
            <a:off x="5143504" y="4649942"/>
            <a:ext cx="3309910" cy="2208058"/>
          </a:xfrm>
          <a:prstGeom prst="rect">
            <a:avLst/>
          </a:prstGeom>
        </p:spPr>
      </p:pic>
      <p:pic>
        <p:nvPicPr>
          <p:cNvPr id="11" name="Рисунок 10" descr="0_863b8_77016697_XLк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0232" y="0"/>
            <a:ext cx="5143500" cy="6858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643174" y="6215082"/>
            <a:ext cx="39290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Пальма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Мерцалова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3" grpId="0"/>
      <p:bldP spid="3" grpId="1"/>
      <p:bldP spid="9" grpId="0"/>
      <p:bldP spid="9" grpId="1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Группа 2"/>
          <p:cNvGrpSpPr/>
          <p:nvPr/>
        </p:nvGrpSpPr>
        <p:grpSpPr>
          <a:xfrm>
            <a:off x="2839725" y="1683077"/>
            <a:ext cx="3437255" cy="3437255"/>
            <a:chOff x="2853372" y="1710372"/>
            <a:chExt cx="3437255" cy="3437255"/>
          </a:xfrm>
        </p:grpSpPr>
        <p:sp>
          <p:nvSpPr>
            <p:cNvPr id="4" name="Овал 3"/>
            <p:cNvSpPr/>
            <p:nvPr/>
          </p:nvSpPr>
          <p:spPr>
            <a:xfrm>
              <a:off x="2853372" y="1710372"/>
              <a:ext cx="3437255" cy="3437255"/>
            </a:xfrm>
            <a:prstGeom prst="ellipse">
              <a:avLst/>
            </a:prstGeom>
            <a:blipFill rotWithShape="0">
              <a:blip r:embed="rId7"/>
              <a:stretch>
                <a:fillRect/>
              </a:stretch>
            </a:blip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Овал 4"/>
            <p:cNvSpPr/>
            <p:nvPr/>
          </p:nvSpPr>
          <p:spPr>
            <a:xfrm>
              <a:off x="3356747" y="2213746"/>
              <a:ext cx="2430505" cy="24305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5400" b="1" kern="12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Родина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овое поле 3"/>
          <p:cNvSpPr txBox="1"/>
          <p:nvPr/>
        </p:nvSpPr>
        <p:spPr>
          <a:xfrm>
            <a:off x="2067560" y="1610360"/>
            <a:ext cx="502475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6000" b="1" i="1">
                <a:solidFill>
                  <a:srgbClr val="FF2F2F"/>
                </a:solidFill>
                <a:latin typeface="Times New Roman" panose="02020603050405020304" pitchFamily="18" charset="0"/>
              </a:rPr>
              <a:t>СПАСИБО ЗА РАБОТУ!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97155" y="152400"/>
            <a:ext cx="8831580" cy="6276975"/>
          </a:xfrm>
          <a:prstGeom prst="ellipse">
            <a:avLst/>
          </a:prstGeom>
          <a:blipFill>
            <a:blip r:embed="rId2">
              <a:lum bright="1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97155" y="81280"/>
            <a:ext cx="64115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4000" b="1"/>
              <a:t>ИСТОРИЧЕСКАЯ СПРАВКА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3.bp.blogspot.com/-U4G-JJvi5zo/Uy7ZJ4WfhUI/AAAAAAAAAiA/5VfpFjxt210/s1600/%D1%85%D1%8C%D1%8E%D0%B7.jpg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-1905" y="-1270"/>
            <a:ext cx="4850765" cy="686117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750435" y="857250"/>
            <a:ext cx="4225290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Основатель города – </a:t>
            </a:r>
          </a:p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Джон Юз</a:t>
            </a: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английский промышленник.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55868" y="4047168"/>
            <a:ext cx="4000528" cy="277743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827431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60" y="3233420"/>
            <a:ext cx="916241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344198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01490" y="43815"/>
            <a:ext cx="4871720" cy="3188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0_5e9be_74105fbe_XL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160" y="-39370"/>
            <a:ext cx="4194810" cy="3272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5430" y="2898775"/>
            <a:ext cx="8878570" cy="394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с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23970" y="-12065"/>
            <a:ext cx="5320030" cy="2912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с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450"/>
            <a:ext cx="3767455" cy="285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photos0-800x600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96895"/>
            <a:ext cx="9143365" cy="3761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129202106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30065" y="8890"/>
            <a:ext cx="4814570" cy="3075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590"/>
            <a:ext cx="4329430" cy="3075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736" y="1214422"/>
            <a:ext cx="65722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Символы государства</a:t>
            </a:r>
          </a:p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Донецкая Народная Республика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428604"/>
            <a:ext cx="914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Донецк – столица Донецкой Народной Республики.</a:t>
            </a:r>
          </a:p>
        </p:txBody>
      </p:sp>
      <p:pic>
        <p:nvPicPr>
          <p:cNvPr id="4" name="Рисунок 3" descr="8YP_24ieOU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818" y="2428868"/>
            <a:ext cx="3145504" cy="4429132"/>
          </a:xfrm>
          <a:prstGeom prst="rect">
            <a:avLst/>
          </a:prstGeom>
        </p:spPr>
      </p:pic>
      <p:pic>
        <p:nvPicPr>
          <p:cNvPr id="5" name="Рисунок 4" descr="Gerb-DN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1214422"/>
            <a:ext cx="2630197" cy="2249928"/>
          </a:xfrm>
          <a:prstGeom prst="rect">
            <a:avLst/>
          </a:prstGeom>
        </p:spPr>
      </p:pic>
      <p:pic>
        <p:nvPicPr>
          <p:cNvPr id="7" name="Гимн ДНР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58284" y="6272284"/>
            <a:ext cx="585716" cy="585716"/>
          </a:xfrm>
          <a:prstGeom prst="rect">
            <a:avLst/>
          </a:prstGeom>
        </p:spPr>
      </p:pic>
      <p:pic>
        <p:nvPicPr>
          <p:cNvPr id="8" name="Рисунок 7" descr="484298254-800x800.jpg"/>
          <p:cNvPicPr>
            <a:picLocks noChangeAspect="1"/>
          </p:cNvPicPr>
          <p:nvPr/>
        </p:nvPicPr>
        <p:blipFill>
          <a:blip r:embed="rId7" cstate="print">
            <a:lum contrast="10000"/>
          </a:blip>
          <a:stretch>
            <a:fillRect/>
          </a:stretch>
        </p:blipFill>
        <p:spPr>
          <a:xfrm>
            <a:off x="357158" y="3643314"/>
            <a:ext cx="4500594" cy="2907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53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-24130" y="22860"/>
            <a:ext cx="9100820" cy="6861175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-24147" y="128253"/>
            <a:ext cx="4643470" cy="1687890"/>
          </a:xfrm>
          <a:prstGeom prst="roundRect">
            <a:avLst>
              <a:gd name="adj" fmla="val 50000"/>
            </a:avLst>
          </a:prstGeom>
          <a:solidFill>
            <a:srgbClr val="FFFFFF">
              <a:alpha val="6117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Донецк –</a:t>
            </a:r>
          </a:p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ГОРОД-ГЕРОЙ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300</Words>
  <Application>Microsoft Office PowerPoint</Application>
  <PresentationFormat>Экран (4:3)</PresentationFormat>
  <Paragraphs>97</Paragraphs>
  <Slides>22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Helvetica Neue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Design</cp:lastModifiedBy>
  <cp:revision>44</cp:revision>
  <dcterms:created xsi:type="dcterms:W3CDTF">2018-09-23T12:20:00Z</dcterms:created>
  <dcterms:modified xsi:type="dcterms:W3CDTF">2022-03-11T11:09:36Z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1049-10.2.0.5908</vt:lpwstr>
  </property>
</Properties>
</file>