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3"/>
  </p:notesMasterIdLst>
  <p:sldIdLst>
    <p:sldId id="267" r:id="rId2"/>
    <p:sldId id="256" r:id="rId3"/>
    <p:sldId id="257" r:id="rId4"/>
    <p:sldId id="258" r:id="rId5"/>
    <p:sldId id="259" r:id="rId6"/>
    <p:sldId id="260" r:id="rId7"/>
    <p:sldId id="266" r:id="rId8"/>
    <p:sldId id="262" r:id="rId9"/>
    <p:sldId id="261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766" autoAdjust="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BB1212-6C99-4573-8E82-C91D6E18D25E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B86566-C4C4-4416-9CD1-C9D218DE8A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854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B86566-C4C4-4416-9CD1-C9D218DE8A3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104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342EB-1EE8-422F-B5CC-3A46E57CABF1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1FB-339C-4476-ADE4-019484C194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937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342EB-1EE8-422F-B5CC-3A46E57CABF1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1FB-339C-4476-ADE4-019484C194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22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342EB-1EE8-422F-B5CC-3A46E57CABF1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1FB-339C-4476-ADE4-019484C194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91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342EB-1EE8-422F-B5CC-3A46E57CABF1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1FB-339C-4476-ADE4-019484C194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650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342EB-1EE8-422F-B5CC-3A46E57CABF1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1FB-339C-4476-ADE4-019484C194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443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342EB-1EE8-422F-B5CC-3A46E57CABF1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1FB-339C-4476-ADE4-019484C194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473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342EB-1EE8-422F-B5CC-3A46E57CABF1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1FB-339C-4476-ADE4-019484C194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265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342EB-1EE8-422F-B5CC-3A46E57CABF1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1FB-339C-4476-ADE4-019484C194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279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342EB-1EE8-422F-B5CC-3A46E57CABF1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1FB-339C-4476-ADE4-019484C194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23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342EB-1EE8-422F-B5CC-3A46E57CABF1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1FB-339C-4476-ADE4-019484C194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483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342EB-1EE8-422F-B5CC-3A46E57CABF1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1FB-339C-4476-ADE4-019484C194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396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342EB-1EE8-422F-B5CC-3A46E57CABF1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01FB-339C-4476-ADE4-019484C194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976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50.jpeg"/><Relationship Id="rId7" Type="http://schemas.openxmlformats.org/officeDocument/2006/relationships/image" Target="../media/image53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48.jpeg"/><Relationship Id="rId10" Type="http://schemas.openxmlformats.org/officeDocument/2006/relationships/image" Target="../media/image42.jpeg"/><Relationship Id="rId4" Type="http://schemas.openxmlformats.org/officeDocument/2006/relationships/image" Target="../media/image51.jpeg"/><Relationship Id="rId9" Type="http://schemas.openxmlformats.org/officeDocument/2006/relationships/image" Target="../media/image5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png"/><Relationship Id="rId10" Type="http://schemas.openxmlformats.org/officeDocument/2006/relationships/image" Target="../media/image26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9.jpeg"/><Relationship Id="rId5" Type="http://schemas.openxmlformats.org/officeDocument/2006/relationships/image" Target="../media/image22.jpeg"/><Relationship Id="rId10" Type="http://schemas.openxmlformats.org/officeDocument/2006/relationships/image" Target="../media/image33.jpeg"/><Relationship Id="rId4" Type="http://schemas.openxmlformats.org/officeDocument/2006/relationships/image" Target="../media/image21.png"/><Relationship Id="rId9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41" y="-10842"/>
            <a:ext cx="9166541" cy="6874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C:\Users\Татьяна\Desktop\капельк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24408"/>
            <a:ext cx="1988087" cy="2812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Татьяна\Desktop\вод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347" y="1102540"/>
            <a:ext cx="6480720" cy="4270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627" y="905460"/>
            <a:ext cx="5810250" cy="2189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8639"/>
            <a:ext cx="7776436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771800" y="5373216"/>
            <a:ext cx="59046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2400" b="1" i="1" dirty="0" smtClean="0">
                <a:solidFill>
                  <a:prstClr val="black"/>
                </a:solidFill>
                <a:latin typeface="Calibri"/>
              </a:rPr>
              <a:t>        </a:t>
            </a:r>
          </a:p>
          <a:p>
            <a:pPr lvl="0" algn="r"/>
            <a:r>
              <a:rPr lang="ru-RU" sz="2400" b="1" i="1" dirty="0" smtClean="0">
                <a:solidFill>
                  <a:prstClr val="black"/>
                </a:solidFill>
                <a:latin typeface="Calibri"/>
              </a:rPr>
              <a:t> воспитатель:    Ласковец Т.В.</a:t>
            </a:r>
            <a:endParaRPr lang="ru-RU" sz="2400" b="1" i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3" y="6453336"/>
            <a:ext cx="1854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2022 год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1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C:\Users\Татьяна\Desktop\indyuk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394" y="4518918"/>
            <a:ext cx="1810072" cy="166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Татьяна\Desktop\гус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3096"/>
            <a:ext cx="2012134" cy="2112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Татьяна\Desktop\i-107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6000"/>
            <a:ext cx="2051720" cy="2210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Татьяна\Desktop\i (7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188" y="-1"/>
            <a:ext cx="4503372" cy="2242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Татьяна\Desktop\kurochka-igry-dlya-detey-85561-larg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9" y="0"/>
            <a:ext cx="2241469" cy="2120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Татьяна\Desktop\утки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681" y="2088366"/>
            <a:ext cx="2627879" cy="145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C:\Users\Татьяна\Desktop\дом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662" y="3146111"/>
            <a:ext cx="4285312" cy="3350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C:\Users\Татьяна\Desktop\3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128" y="2164566"/>
            <a:ext cx="1506206" cy="98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C:\Users\Татьяна\Desktop\38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680" y="3548320"/>
            <a:ext cx="2986880" cy="740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12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Татьяна\Desktop\thumb_l_50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" y="-1"/>
            <a:ext cx="91457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95936" y="2276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339752" y="1700808"/>
            <a:ext cx="48514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</a:t>
            </a: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</a:p>
          <a:p>
            <a:pPr algn="ctr"/>
            <a:r>
              <a:rPr lang="ru-RU" sz="36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ВНИМАНИЕ!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626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31142" y="3886200"/>
            <a:ext cx="1669250" cy="19190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Татьяна\Desktop\i (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86" y="4531045"/>
            <a:ext cx="2584354" cy="2210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Татьяна\Desktop\i (17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241" y="1537090"/>
            <a:ext cx="1871599" cy="1794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Татьяна\Desktop\i (17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96002"/>
            <a:ext cx="1597243" cy="1597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Татьяна\Desktop\12045_html_m6251448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475" y="-109136"/>
            <a:ext cx="3554890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Татьяна\Desktop\plant-psd-source-file-3138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7" y="4293096"/>
            <a:ext cx="2987823" cy="222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Татьяна\Desktop\84d51ffa246f2b4bcb0dd0ad9db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194623"/>
            <a:ext cx="2866969" cy="4663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122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Татьяна\Desktop\15463_main_bluebells-flowers-clip-art-1581506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3" y="3511639"/>
            <a:ext cx="2555776" cy="2776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Татьяна\Desktop\00fe6bf9510117242c4c6006b1dfbab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373956"/>
            <a:ext cx="2664296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Татьяна\Desktop\i 5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633799"/>
            <a:ext cx="1656184" cy="2654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Татьяна\Desktop\i (17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64" y="1142339"/>
            <a:ext cx="2491460" cy="249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Татьяна\Desktop\i (17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824" y="-204698"/>
            <a:ext cx="2694074" cy="2694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Татьяна\Desktop\i (17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516" y="1270176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Татьяна\Desktop\nezabudk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406" y="4221088"/>
            <a:ext cx="2211594" cy="226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93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Татьяна\Desktop\i (17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48" y="0"/>
            <a:ext cx="2483768" cy="2386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Татьяна\Desktop\i (17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606" y="708514"/>
            <a:ext cx="2650680" cy="265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Татьяна\Desktop\i (17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893" y="-154049"/>
            <a:ext cx="2430735" cy="243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Татьяна\Desktop\i (10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63938"/>
            <a:ext cx="2304256" cy="313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Татьяна\Desktop\Spruce-9-metre-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946" y="3484374"/>
            <a:ext cx="2289857" cy="321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Татьяна\Desktop\i (1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505" y="2708920"/>
            <a:ext cx="2581496" cy="398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Татьяна\Desktop\Acero_albero_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63938"/>
            <a:ext cx="2411760" cy="329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31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riroda_-_zvuk_ruchya_(xMusic.me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>
            <a:off x="4267200" y="3557588"/>
            <a:ext cx="609600" cy="609600"/>
          </a:xfrm>
        </p:spPr>
      </p:pic>
      <p:pic>
        <p:nvPicPr>
          <p:cNvPr id="4098" name="Picture 2" descr="C:\Users\Татьяна\Desktop\102863830_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461" y="1255"/>
            <a:ext cx="3747720" cy="685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Татьяна\Desktop\i (10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5521"/>
            <a:ext cx="2389460" cy="2614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Татьяна\Desktop\i (7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109" y="0"/>
            <a:ext cx="2993891" cy="2087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Татьяна\Desktop\i (11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109" y="2087485"/>
            <a:ext cx="2993891" cy="2205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Татьяна\Desktop\0_81674_13d25211_XL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568789"/>
            <a:ext cx="2389461" cy="241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Татьяна\Desktop\431618-8ae08-93130261-m750x740-uf699d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979813"/>
            <a:ext cx="2389461" cy="1878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Татьяна\Desktop\24204_html_222862f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110" y="4293097"/>
            <a:ext cx="2987355" cy="256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riroda_-_zvuk_ruchya_(x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11815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06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600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mute="1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6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Zvuki_prirody_-_Penie_ptic_v_lesu_(xMusic.me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2050" name="Picture 2" descr="C:\Users\Татьяна\Desktop\Новая папка (4)\102863830_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678" y="-1"/>
            <a:ext cx="3005576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Татьяна\Desktop\bird2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35" y="2171032"/>
            <a:ext cx="2687242" cy="221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Татьяна\Desktop\hello_html_m99bf9ad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8" y="50976"/>
            <a:ext cx="2758029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Татьяна\Desktop\воробей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6756"/>
            <a:ext cx="2850677" cy="2299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Татьяна\Desktop\725db12eb15ed1e3cb4f25be9c02addb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253" y="0"/>
            <a:ext cx="3287748" cy="2656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Татьяна\Desktop\грач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288" y="3794403"/>
            <a:ext cx="3316713" cy="231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368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992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Татьяна\Desktop\поля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5"/>
            <a:ext cx="9144000" cy="685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93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C:\Users\Татьяна\Desktop\облако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93039"/>
            <a:ext cx="2691296" cy="1656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Татьяна\Desktop\Новая папка (4)\i (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033" y="106003"/>
            <a:ext cx="3099889" cy="1975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Татьяна\Desktop\Новая папка (4)\i (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922" y="-1"/>
            <a:ext cx="2752566" cy="205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Татьяна\Desktop\доми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037648"/>
            <a:ext cx="6433864" cy="479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Татьяна\Desktop\308043_risunok-sobaki-simvolam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37112"/>
            <a:ext cx="2503278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523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3" y="49187"/>
            <a:ext cx="2046639" cy="1822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C:\Users\Татьяна\Desktop\40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11667"/>
            <a:ext cx="2627784" cy="269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Татьяна\Desktop\луг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740" y="4211667"/>
            <a:ext cx="3054929" cy="264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Татьяна\Desktop\3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200" y="-27760"/>
            <a:ext cx="3888062" cy="2295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Татьяна\Desktop\12 (1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812" y="2423743"/>
            <a:ext cx="1232456" cy="209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Татьяна\Desktop\xpic186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3625"/>
            <a:ext cx="2276200" cy="209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Татьяна\Desktop\koza-kartinki-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62" y="11246"/>
            <a:ext cx="2979738" cy="251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Татьяна\Desktop\fc8997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632" y="2267973"/>
            <a:ext cx="2439987" cy="240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:\Users\Татьяна\Desktop\main_83021_original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810" y="4674687"/>
            <a:ext cx="3072190" cy="218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C:\Users\Татьяна\Desktop\i (7)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362" y="2526146"/>
            <a:ext cx="3361450" cy="186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513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75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75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395</TotalTime>
  <Words>15</Words>
  <Application>Microsoft Office PowerPoint</Application>
  <PresentationFormat>Экран (4:3)</PresentationFormat>
  <Paragraphs>7</Paragraphs>
  <Slides>11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33</cp:revision>
  <dcterms:created xsi:type="dcterms:W3CDTF">2017-02-26T16:50:31Z</dcterms:created>
  <dcterms:modified xsi:type="dcterms:W3CDTF">2022-03-27T18:14:44Z</dcterms:modified>
</cp:coreProperties>
</file>