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6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689" y="5144866"/>
            <a:ext cx="1800200" cy="16784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3568" y="620688"/>
            <a:ext cx="7772400" cy="1470025"/>
          </a:xfrm>
        </p:spPr>
        <p:txBody>
          <a:bodyPr/>
          <a:lstStyle>
            <a:lvl1pPr>
              <a:defRPr>
                <a:solidFill>
                  <a:srgbClr val="0070C0"/>
                </a:solidFill>
                <a:latin typeface="Monotype Corsiva" panose="03010101010201010101" pitchFamily="66" charset="0"/>
              </a:defRPr>
            </a:lvl1pPr>
          </a:lstStyle>
          <a:p>
            <a:r>
              <a:rPr lang="ru-RU" dirty="0" smtClean="0"/>
              <a:t>Шаблон презентации «Доброта»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79" y="4773218"/>
            <a:ext cx="2110969" cy="2110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4773218"/>
            <a:ext cx="1667826" cy="20847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359008"/>
            <a:ext cx="3672408" cy="34643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210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94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9845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025" y="5949280"/>
            <a:ext cx="976986" cy="93570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6413" y="5625022"/>
            <a:ext cx="1033339" cy="129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5470052"/>
            <a:ext cx="1414933" cy="141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835696" y="6309320"/>
            <a:ext cx="2133600" cy="365125"/>
          </a:xfrm>
        </p:spPr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934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3760" y="4725144"/>
            <a:ext cx="2160240" cy="204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734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606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089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4964907"/>
            <a:ext cx="1904762" cy="1904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5138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5615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4688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890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 userDrawn="1"/>
        </p:nvSpPr>
        <p:spPr>
          <a:xfrm>
            <a:off x="179512" y="116632"/>
            <a:ext cx="8856984" cy="5530952"/>
          </a:xfrm>
          <a:prstGeom prst="roundRect">
            <a:avLst/>
          </a:prstGeom>
          <a:blipFill>
            <a:blip r:embed="rId14" cstate="print"/>
            <a:tile tx="0" ty="0" sx="100000" sy="100000" flip="none" algn="tl"/>
          </a:blipFill>
          <a:ln cmpd="thinThick">
            <a:prstDash val="sysDot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282251" y="5693695"/>
            <a:ext cx="930099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726" y="570161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68662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7" y="6023059"/>
            <a:ext cx="947108" cy="90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9238" y="5722579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6023059"/>
            <a:ext cx="947108" cy="90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273" y="5704176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205" y="5986115"/>
            <a:ext cx="973539" cy="9324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693695"/>
            <a:ext cx="1464788" cy="12435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41FA-52AA-4A4A-A0FA-69BE7C93ED8C}" type="datetimeFigureOut">
              <a:rPr lang="ru-RU" smtClean="0"/>
              <a:pPr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841B5-210B-466A-B154-57030B73DC5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5" y="6123634"/>
            <a:ext cx="864096" cy="82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686630"/>
            <a:ext cx="1298575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Рамка 13"/>
          <p:cNvSpPr/>
          <p:nvPr userDrawn="1"/>
        </p:nvSpPr>
        <p:spPr>
          <a:xfrm>
            <a:off x="1" y="0"/>
            <a:ext cx="9143999" cy="6858000"/>
          </a:xfrm>
          <a:prstGeom prst="frame">
            <a:avLst>
              <a:gd name="adj1" fmla="val 687"/>
            </a:avLst>
          </a:prstGeom>
          <a:blipFill>
            <a:blip r:embed="rId21" cstate="print"/>
            <a:tile tx="0" ty="0" sx="100000" sy="100000" flip="none" algn="tl"/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664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2088232"/>
          </a:xfrm>
        </p:spPr>
        <p:txBody>
          <a:bodyPr>
            <a:noAutofit/>
          </a:bodyPr>
          <a:lstStyle/>
          <a:p>
            <a:r>
              <a:rPr lang="ru-RU" sz="6600" dirty="0" smtClean="0"/>
              <a:t>Классный час </a:t>
            </a:r>
            <a:br>
              <a:rPr lang="ru-RU" sz="6600" dirty="0" smtClean="0"/>
            </a:b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578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avatars.dzeninfra.ru/get-zen_doc/4776500/pub_60291af0c219c97e3288b55a_60291e8c241d462d4493e269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6672"/>
            <a:ext cx="5940425" cy="4455319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avatars.dzeninfra.ru/get-zen_doc/4776500/pub_60291af0c219c97e3288b55a_60291e8c241d462d4493e269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6672"/>
            <a:ext cx="5940425" cy="4455319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95936" y="4797152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1661464880_1-klubmama-ru-p-podelka-karabas-barabas-foto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32656"/>
            <a:ext cx="4050332" cy="586577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1661464880_1-klubmama-ru-p-podelka-karabas-barabas-foto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04664"/>
            <a:ext cx="4050332" cy="586577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2204864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Карабас-Барабас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1612911088_47-p-fon-dlya-krasnoi-shapochki-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692696"/>
            <a:ext cx="4752528" cy="493231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1612911088_47-p-fon-dlya-krasnoi-shapochki-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692696"/>
            <a:ext cx="4752528" cy="493231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1916832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Красная Шапочка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a0264eb03220999d6e584a9591469c1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92696"/>
            <a:ext cx="5940425" cy="544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a0264eb03220999d6e584a9591469c1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92696"/>
            <a:ext cx="5940425" cy="544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1560" y="2492896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Баба-Яга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4zKMUhgH91GN108c1hGpkZQ2FZDDkm7isRttZHnC4MpYBFOjC7245TI0PYee2Ic9WO5FWlq5XE-Ov6DbM693BYI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692696"/>
            <a:ext cx="4554389" cy="51845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Documents and Settings\Admin\Рабочий стол\4zKMUhgH91GN108c1hGpkZQ2FZDDkm7isRttZHnC4MpYBFOjC7245TI0PYee2Ic9WO5FWlq5XE-Ov6DbM693BYI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692696"/>
            <a:ext cx="4554389" cy="51845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1560" y="2204864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Золушка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https://avatars.mds.yandex.net/i?id=9d9c602908b93d2e05791d32f09b31e9_sr-5236457-images-thumbs&amp;n=1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568" y="692696"/>
            <a:ext cx="7848872" cy="36726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21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8" name="AutoShape 4" descr="https://pic.rutubelist.ru/video/b0/e1/b0e181b0e70974a082e76b45d9fc53f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1" name="AutoShape 7" descr="https://sun9-35.userapi.com/impg/Ko4J0WJ-lQTm5bcJZhkyU4b3SPhl-dvaElAx1A/YMMARitdPtg.jpg?size=1058x794&amp;quality=96&amp;sign=e0707a7876b540b16521f48b5cc954b6&amp;c_uniq_tag=Jwwbg9RScHt_m2SpPrT7ayaZG6-O__5j1DpFrQiPQiQ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C:\Documents and Settings\Admin\Рабочий стол\9b0b67b9973be226c0bb7085ee5cee3bf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</a:rPr>
              <a:t>Д О Б Р О Т А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https://avatars.mds.yandex.net/i?id=9d9c602908b93d2e05791d32f09b31e9_sr-5236457-images-thumbs&amp;n=1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568" y="692696"/>
            <a:ext cx="7848872" cy="36726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21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2088232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Классный час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7200" dirty="0" smtClean="0"/>
              <a:t>«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Доброта вокруг нас»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578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Что такое доброта?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esktop\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844824"/>
            <a:ext cx="3048000" cy="22764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1556792"/>
            <a:ext cx="44644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отзывчивость, душевное расположение к людям, стремление делать добро другим. 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49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cdn.culture.ru/images/536b7bd2-138b-57db-b381-753b4cc1cac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Admin\Рабочий стол\536b7bd2-138b-57db-b381-753b4cc1cac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Admin\Рабочий стол\eea5e5e7-087a-5fe2-ab1f-d6dfccfddbf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Picture 3" descr="C:\Documents and Settings\Admin\Рабочий стол\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84190"/>
            <a:ext cx="3744416" cy="60159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315436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Иван - царевич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20483" name="Picture 3" descr="C:\Documents and Settings\Admin\Рабочий стол\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84190"/>
            <a:ext cx="3744416" cy="60159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39</Words>
  <Application>Microsoft Office PowerPoint</Application>
  <PresentationFormat>Экран (4:3)</PresentationFormat>
  <Paragraphs>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Классный час  </vt:lpstr>
      <vt:lpstr>Слайд 2</vt:lpstr>
      <vt:lpstr>Д О Б Р О Т А</vt:lpstr>
      <vt:lpstr>Классный час  «Доброта вокруг нас»</vt:lpstr>
      <vt:lpstr>Что такое доброта?</vt:lpstr>
      <vt:lpstr>Слайд 6</vt:lpstr>
      <vt:lpstr>Слайд 7</vt:lpstr>
      <vt:lpstr>Слайд 8</vt:lpstr>
      <vt:lpstr>Иван - царевич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Curnos™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Admin</cp:lastModifiedBy>
  <cp:revision>18</cp:revision>
  <dcterms:created xsi:type="dcterms:W3CDTF">2006-01-01T00:16:39Z</dcterms:created>
  <dcterms:modified xsi:type="dcterms:W3CDTF">2023-11-16T15:18:37Z</dcterms:modified>
</cp:coreProperties>
</file>