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4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08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30.06.2022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30.06.2022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30.06.2022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30.06.2022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30.06.2022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30.06.2022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30.06.2022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7.xml"/><Relationship Id="rId1" Type="http://schemas.openxmlformats.org/officeDocument/2006/relationships/video" Target="file:///D:\&#1085;&#1072;%20&#1076;\&#1052;&#1086;&#1080;%20&#1076;&#1086;&#1082;&#1091;&#1084;&#1077;&#1085;&#1090;&#1099;\&#1082;&#1083;&#1072;&#1089;&#1089;&#1085;&#1086;&#1077;%20&#1088;&#1091;&#1082;&#1086;&#1074;&#1086;&#1076;&#1089;&#1090;&#1074;&#1086;\11%20&#1082;&#1083;&#1072;&#1089;&#1089;\&#1042;&#1099;&#1087;&#1091;&#1089;&#1082;&#1085;&#1086;&#1081;\&#1074;&#1099;&#1087;&#1091;&#1089;&#1082;&#1085;&#1080;&#1082;&#1072;&#1084;\Movie.wmv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Layout" Target="../slideLayouts/slideLayout7.xml"/><Relationship Id="rId1" Type="http://schemas.openxmlformats.org/officeDocument/2006/relationships/video" Target="file:///D:\&#1085;&#1072;%20&#1076;\&#1052;&#1086;&#1080;%20&#1076;&#1086;&#1082;&#1091;&#1084;&#1077;&#1085;&#1090;&#1099;\&#1082;&#1083;&#1072;&#1089;&#1089;&#1085;&#1086;&#1077;%20&#1088;&#1091;&#1082;&#1086;&#1074;&#1086;&#1076;&#1089;&#1090;&#1074;&#1086;\11%20&#1082;&#1083;&#1072;&#1089;&#1089;\&#1042;&#1099;&#1087;&#1091;&#1089;&#1082;&#1085;&#1086;&#1081;\&#1052;&#1086;&#1081;%20&#1092;&#1080;&#1083;&#1100;&#1084;.wmv" TargetMode="Externa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на д\Мои документы\классное руководство\11 класс\Выпускной\maxresdefaul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764704"/>
            <a:ext cx="9144000" cy="554461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D:\на д\Мои документы\классное руководство\11 класс\Выпускной\zvonok7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26811"/>
            <a:ext cx="9144000" cy="660437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D:\на д\Мои документы\классное руководство\11 класс\Выпускной\189a32a5a7f021434b0c2ca7a2e8fcb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60648"/>
            <a:ext cx="9144000" cy="630932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D:\на д\Мои документы\классное руководство\11 класс\Выпускной\22_05_2020_directo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ovie.wmv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324528" cy="745962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2087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 descr="D:\на д\Мои документы\классное руководство\11 класс\Выпускной\v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32656"/>
            <a:ext cx="9144000" cy="612068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D:\на д\Мои документы\классное руководство\11 класс\Выпускной\vypusknoi0026-900x6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56" y="332656"/>
            <a:ext cx="9139944" cy="609329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Мой фильм.wmv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0032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D:\на д\Мои документы\классное руководство\11 класс\Выпускной\daaa565bde36079f4792cef8de76ba8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20688"/>
            <a:ext cx="9144000" cy="576064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0</Words>
  <Application>Microsoft Office PowerPoint</Application>
  <PresentationFormat>Экран (4:3)</PresentationFormat>
  <Paragraphs>0</Paragraphs>
  <Slides>10</Slides>
  <Notes>0</Notes>
  <HiddenSlides>0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Завуч</cp:lastModifiedBy>
  <cp:revision>4</cp:revision>
  <dcterms:modified xsi:type="dcterms:W3CDTF">2022-06-30T11:03:38Z</dcterms:modified>
</cp:coreProperties>
</file>