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3" r:id="rId3"/>
    <p:sldId id="274" r:id="rId4"/>
    <p:sldId id="258" r:id="rId5"/>
    <p:sldId id="283" r:id="rId6"/>
    <p:sldId id="284" r:id="rId7"/>
    <p:sldId id="277" r:id="rId8"/>
    <p:sldId id="278" r:id="rId9"/>
    <p:sldId id="279" r:id="rId10"/>
    <p:sldId id="280" r:id="rId11"/>
    <p:sldId id="281" r:id="rId12"/>
    <p:sldId id="276" r:id="rId13"/>
    <p:sldId id="287" r:id="rId14"/>
    <p:sldId id="290" r:id="rId15"/>
    <p:sldId id="288" r:id="rId16"/>
    <p:sldId id="289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074F"/>
    <a:srgbClr val="008000"/>
    <a:srgbClr val="00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>
      <p:cViewPr varScale="1">
        <p:scale>
          <a:sx n="44" d="100"/>
          <a:sy n="44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18314377-19A2-44EA-90F4-3E60C2E7B946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18436" name="Образ слайда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13A58703-96C3-4A07-8C14-F6F9F2731437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5935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ru-RU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ru-RU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ru-RU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ru-RU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ru-RU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19460" name="Номер слайда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CE1A41-515C-49B3-93E5-A5D4E151FC79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1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06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21508" name="Номер слайда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0337731-C304-4645-8515-482EB155E315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4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05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numCol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BE9214-AEE5-4A78-86AD-AB143F09BEC0}" type="slidenum">
              <a:rPr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20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2EB66-D2B9-427E-AF34-762B0B276E69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E3D86-0783-4E40-B185-BFCF8B68ABB7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16F5D-A3E4-4436-A484-380796AF8291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9ECC9-B673-44B0-9362-758569DCB1F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B98B2-D0AC-4FC8-B3CE-82F231F38F41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82586-D376-4107-9463-ED8E96D03E13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1150C-68C3-451D-B173-CBC5A872C61B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4E2C5-BF8A-43BF-A788-187DBDB1201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70C5A-97C7-4D34-AAED-B8C72C8404EF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70A95-6FF4-44E6-9474-8B15BF3D378C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BF37A-F6C2-4B74-95F4-3957B8CEA91B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4D2-B1A6-4B29-99C1-FDF5EE64367C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56EEC-BD55-4FAC-80F4-7EA57C292A2B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6C6A-CFB9-4C5F-A151-08FD2865169E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A6A1F-4E37-4C67-8FEA-316E3F006F4F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544F1-2DD9-41DE-B978-D0F1CBCED7D7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26EBB-1C27-4B38-9BB5-1A9BE3A48D07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FDF4B-3636-4C89-A029-52BB8EF8B107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BCDB1-A8C2-4159-8671-14DE675EC595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C3AFB-B22F-4BA2-BA4A-E5E182E4E79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5C184-5DC5-4E79-8E8B-E0367C40BBD6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27A1E-AACD-4FD5-AB1F-60D9EEEEC4F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C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C9F53FFD-8CB8-401A-B8A1-A4B05B44FC18}" type="datetime1">
              <a:rPr lang="ru-RU"/>
              <a:pPr>
                <a:defRPr/>
              </a:pPr>
              <a:t>17.02.2022</a:t>
            </a:fld>
            <a:endParaRPr dirty="0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FAF378D0-2E5B-4EE3-93DA-A37C62F10FB0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ru-RU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ru-RU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ru-RU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ru-RU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ru-RU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ru-RU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ru-RU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ru-RU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ru-RU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FF"/>
            </a:gs>
            <a:gs pos="50000">
              <a:srgbClr val="92D050"/>
            </a:gs>
            <a:gs pos="76000">
              <a:srgbClr val="77074F">
                <a:alpha val="65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 txBox="1">
            <a:spLocks noGrp="1"/>
          </p:cNvSpPr>
          <p:nvPr>
            <p:ph type="ctrTitle"/>
          </p:nvPr>
        </p:nvSpPr>
        <p:spPr>
          <a:xfrm>
            <a:off x="5292080" y="5805264"/>
            <a:ext cx="3168352" cy="792088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МБДОУ д/с «Радуга»</a:t>
            </a:r>
            <a:b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п. Нижнесортымский</a:t>
            </a:r>
            <a:b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Воспитатель: </a:t>
            </a: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Яковлева Виктория Валерьевна</a:t>
            </a:r>
            <a:endParaRPr sz="18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051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323528" y="692696"/>
            <a:ext cx="9144000" cy="5373216"/>
          </a:xfrm>
          <a:ln w="76200"/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«МЫ С ПРИРОДОЙ ДРУЖИМ, МУСОР НАМ НЕ НУЖЕН»</a:t>
            </a:r>
            <a:endParaRPr sz="4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72751"/>
            <a:ext cx="8229600" cy="54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85690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00520"/>
            <a:ext cx="8229600" cy="54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3947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/>
              <a:t> </a:t>
            </a:r>
            <a:endParaRPr lang="ru-RU" sz="1800" b="1" dirty="0" smtClean="0"/>
          </a:p>
          <a:p>
            <a:pPr marL="0" indent="0" algn="ctr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итоговый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этапа: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обобщение опыта и определение результата практической деятельности педагогов - круглый стол «Наши результаты».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непосредственное участие родителей и детей в организации различных экологических мероприятий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повышение уровня знаний у родителей и детей об экологии родного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поселка, округа,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охране природы 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благоустройство и украшение участка в детском саду с использованием «бытовых отходов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привлечение родителей к посильному участию в деле экологического воспитания детей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осознание детьми и взрослыми значимости охраны природы, экологически целесообразного поведения в окружающей среде, не засорять ее.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26793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29000"/>
            <a:ext cx="4169437" cy="30901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7" b="16223"/>
          <a:stretch/>
        </p:blipFill>
        <p:spPr>
          <a:xfrm>
            <a:off x="202332" y="2348880"/>
            <a:ext cx="4369668" cy="285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9321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3682752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"/>
          <a:stretch/>
        </p:blipFill>
        <p:spPr bwMode="auto">
          <a:xfrm>
            <a:off x="4572000" y="1600199"/>
            <a:ext cx="4114799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381337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экологических газет (подготовительные группы)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97" y="4077073"/>
            <a:ext cx="4304403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2" y="4077071"/>
            <a:ext cx="3995936" cy="25922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18" y="1556792"/>
            <a:ext cx="4211960" cy="24357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2" y="1556792"/>
            <a:ext cx="3995936" cy="24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9425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 «Свойства и качества материалов»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1"/>
          <a:stretch/>
        </p:blipFill>
        <p:spPr>
          <a:xfrm>
            <a:off x="4427983" y="1600201"/>
            <a:ext cx="4258817" cy="41330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13"/>
          <a:stretch/>
        </p:blipFill>
        <p:spPr>
          <a:xfrm>
            <a:off x="323528" y="1772815"/>
            <a:ext cx="3600400" cy="396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8462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C:\Users\User\AppData\Local\Microsoft\Windows\Temporary Internet Files\Content.IE5\Q1WELUPU\MC900437455[1].wm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5530850"/>
          </a:xfrm>
          <a:prstGeom prst="rect">
            <a:avLst/>
          </a:prstGeom>
          <a:noFill/>
          <a:ln w="9528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336704"/>
          </a:xfrm>
        </p:spPr>
        <p:txBody>
          <a:bodyPr/>
          <a:lstStyle/>
          <a:p>
            <a:pPr algn="l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 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исследовательский                  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 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педагоги – родители                                                         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 реализации проекта: 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природы, попытка решить «мусорную проблему».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может быть мусору можно дать «вторую жизнь»?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5531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4038603" cy="6264696"/>
          </a:xfrm>
        </p:spPr>
        <p:txBody>
          <a:bodyPr/>
          <a:lstStyle/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знания о разнообразных видах деятельности по защите природы.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представление о видах бытовых отходов и их свойствах.  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 детям  представления  об  опасности бытовых  отходов  в  жизни      человека  и живых организмов. </a:t>
            </a: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представления у детей об основных источниках загрязнения земли, воды, воздуха, его последствиях, мероприятиях по предотвращению загрязнения.  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способы использования вторичных ресурсов бросового материала.</a:t>
            </a: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экологическую культуру.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idx="2"/>
          </p:nvPr>
        </p:nvSpPr>
        <p:spPr>
          <a:xfrm>
            <a:off x="4648196" y="404664"/>
            <a:ext cx="4038603" cy="5721495"/>
          </a:xfrm>
        </p:spPr>
        <p:txBody>
          <a:bodyPr/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девиз: </a:t>
            </a:r>
            <a:r>
              <a:rPr lang="ru-RU" sz="5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«Поселок- наш дом, не мусори в нем!»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2740458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1этап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ситуации; определение основных его целей: формирование экологического сознания, экологической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культуры.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Сбор литературных источников, изучение опыта других образовательных учреждений, составление теоретической концепции; 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Составление перспективного плана деятельности по проекту «Мы с природой дружим, мусор нам не нужен!» по формированию экологического образования;                                                                                                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Систематизация и оформление дидактических материалов в соответствии с планом проекта;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 txBox="1">
            <a:spLocks noGrp="1"/>
          </p:cNvSpPr>
          <p:nvPr>
            <p:ph idx="1"/>
          </p:nvPr>
        </p:nvSpPr>
        <p:spPr>
          <a:xfrm>
            <a:off x="0" y="5084763"/>
            <a:ext cx="9144000" cy="1773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</a:pPr>
            <a:r>
              <a:rPr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80920" cy="612068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организационный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экологической среды в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предстоящей творческой работе в инновационном режиме; 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1.Провести блок детской деятельности экологической направленности по изучению свойств и качеств материалов: стекло, пластик, металл, бумага, резина.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2.Познакомить детей с проблемой загрязнения окружающей среды бытовым мусором;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3.Формировать навыки экологически грамотного поведения подрастающего поколения.                                                                                                                      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4.Просмотр с детьми презентации: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«Жалобная книга природы»;                                      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5.Подготовка экологических консультаций для родителей.                                                                                                                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6.Подготовка родителей к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работе, ознакомление их с консультациями;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7880010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этап – практическая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элементарных экологических знаний и представлений детей и родителей, а также начала основы экологического образования через проведение следующих форм деятельности: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Анкетирование родителей (приложение 1). 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Наблюдения и экологические экскурсии по улицам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поселка,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вблизи детского сада;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Показ презентации,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слайд- шоу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 Познавательное чтение;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5.  Т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ворческая деятельность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«Новая жизнь ненужных вещей»;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Лаборатория (опыты и эксперименты);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7.  Выпуск экологический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газеты с использованием рисунков детей;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 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Экологические, подвижные, дидактические игры; проведение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совместных поделок родителей и детей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«Чудеса для людей из ненужных вещей».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16594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688321"/>
            <a:ext cx="8229600" cy="555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0205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15261"/>
            <a:ext cx="8229600" cy="542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294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580664"/>
            <a:ext cx="8229600" cy="569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919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464</Words>
  <Application>Microsoft Office PowerPoint</Application>
  <PresentationFormat>Экран (4:3)</PresentationFormat>
  <Paragraphs>51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МБДОУ д/с «Радуга» п. Нижнесортымский Воспитатель: Яковлева Виктория Валерьевна</vt:lpstr>
      <vt:lpstr>Тип проекта: информационно – исследовательский                                              Участники проекта: дети – педагоги – родители                                                           По продолжительности реализации проекта: долгосрочный             Проблема: охрана природы, попытка решить «мусорную проблему».             Гипотеза: а может быть мусору можно дать «вторую жизнь»? </vt:lpstr>
      <vt:lpstr>Презентация PowerPoint</vt:lpstr>
      <vt:lpstr>Этапы реализации проекта:  1этап – подготовительный Задача этапа: анализ ситуации; определение основных его целей: формирование экологического сознания, экологической культуры. 1. Сбор литературных источников, изучение опыта других образовательных учреждений, составление теоретической концепции;   2. Составление перспективного плана деятельности по проекту «Мы с природой дружим, мусор нам не нужен!» по формированию экологического образования;                                                                                                  3. Систематизация и оформление дидактических материалов в соответствии с планом проекта;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Родительское собрание</vt:lpstr>
      <vt:lpstr>Презентация PowerPoint</vt:lpstr>
      <vt:lpstr>Выпуск экологических газет (подготовительные группы)</vt:lpstr>
      <vt:lpstr>Итоговое мероприятие «Свойства и качества материалов»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ИРИНА  ВАЖЕНЦЕВА</dc:title>
  <dc:creator>Зинаида Ивановна</dc:creator>
  <cp:lastModifiedBy>1</cp:lastModifiedBy>
  <cp:revision>71</cp:revision>
  <dcterms:created xsi:type="dcterms:W3CDTF">2011-10-17T06:16:18Z</dcterms:created>
  <dcterms:modified xsi:type="dcterms:W3CDTF">2022-02-17T09:16:53Z</dcterms:modified>
</cp:coreProperties>
</file>