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9" r:id="rId4"/>
    <p:sldId id="260" r:id="rId5"/>
    <p:sldId id="261" r:id="rId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4" d="100"/>
          <a:sy n="64" d="100"/>
        </p:scale>
        <p:origin x="-148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7BE3E0-E901-4E48-9D01-FF4EDAEAD673}" type="datetimeFigureOut">
              <a:rPr lang="ru-RU" smtClean="0"/>
              <a:pPr/>
              <a:t>02.02.2021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880591-F1DE-489F-8391-7DE2934D5B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split orient="vert"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7BE3E0-E901-4E48-9D01-FF4EDAEAD673}" type="datetimeFigureOut">
              <a:rPr lang="ru-RU" smtClean="0"/>
              <a:pPr/>
              <a:t>02.02.2021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880591-F1DE-489F-8391-7DE2934D5B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split orient="vert"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7BE3E0-E901-4E48-9D01-FF4EDAEAD673}" type="datetimeFigureOut">
              <a:rPr lang="ru-RU" smtClean="0"/>
              <a:pPr/>
              <a:t>02.02.2021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880591-F1DE-489F-8391-7DE2934D5B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split orient="vert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7BE3E0-E901-4E48-9D01-FF4EDAEAD673}" type="datetimeFigureOut">
              <a:rPr lang="ru-RU" smtClean="0"/>
              <a:pPr/>
              <a:t>02.02.2021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880591-F1DE-489F-8391-7DE2934D5B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split orient="vert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7BE3E0-E901-4E48-9D01-FF4EDAEAD673}" type="datetimeFigureOut">
              <a:rPr lang="ru-RU" smtClean="0"/>
              <a:pPr/>
              <a:t>02.02.2021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880591-F1DE-489F-8391-7DE2934D5B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>
    <p:split orient="vert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7BE3E0-E901-4E48-9D01-FF4EDAEAD673}" type="datetimeFigureOut">
              <a:rPr lang="ru-RU" smtClean="0"/>
              <a:pPr/>
              <a:t>02.02.2021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880591-F1DE-489F-8391-7DE2934D5B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split orient="vert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7BE3E0-E901-4E48-9D01-FF4EDAEAD673}" type="datetimeFigureOut">
              <a:rPr lang="ru-RU" smtClean="0"/>
              <a:pPr/>
              <a:t>02.02.2021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880591-F1DE-489F-8391-7DE2934D5B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split orient="vert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7BE3E0-E901-4E48-9D01-FF4EDAEAD673}" type="datetimeFigureOut">
              <a:rPr lang="ru-RU" smtClean="0"/>
              <a:pPr/>
              <a:t>02.02.2021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880591-F1DE-489F-8391-7DE2934D5B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split orient="vert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7BE3E0-E901-4E48-9D01-FF4EDAEAD673}" type="datetimeFigureOut">
              <a:rPr lang="ru-RU" smtClean="0"/>
              <a:pPr/>
              <a:t>02.02.2021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880591-F1DE-489F-8391-7DE2934D5B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split orient="vert"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7BE3E0-E901-4E48-9D01-FF4EDAEAD673}" type="datetimeFigureOut">
              <a:rPr lang="ru-RU" smtClean="0"/>
              <a:pPr/>
              <a:t>02.02.2021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2880591-F1DE-489F-8391-7DE2934D5B99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>
    <p:split orient="vert"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C7BE3E0-E901-4E48-9D01-FF4EDAEAD673}" type="datetimeFigureOut">
              <a:rPr lang="ru-RU" smtClean="0"/>
              <a:pPr/>
              <a:t>02.02.2021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62880591-F1DE-489F-8391-7DE2934D5B99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spd="slow">
    <p:split orient="vert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6C7BE3E0-E901-4E48-9D01-FF4EDAEAD673}" type="datetimeFigureOut">
              <a:rPr lang="ru-RU" smtClean="0"/>
              <a:pPr/>
              <a:t>02.02.2021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62880591-F1DE-489F-8391-7DE2934D5B99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>
    <p:split orient="vert"/>
  </p:transition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3400" y="142852"/>
            <a:ext cx="7851648" cy="1714512"/>
          </a:xfrm>
        </p:spPr>
        <p:txBody>
          <a:bodyPr>
            <a:normAutofit/>
          </a:bodyPr>
          <a:lstStyle/>
          <a:p>
            <a:pPr algn="ctr"/>
            <a:r>
              <a:rPr lang="ru-RU" sz="3200" dirty="0" smtClean="0"/>
              <a:t>Урок 11</a:t>
            </a:r>
            <a:br>
              <a:rPr lang="ru-RU" sz="3200" dirty="0" smtClean="0"/>
            </a:br>
            <a:r>
              <a:rPr lang="ru-RU" sz="3200" dirty="0" smtClean="0"/>
              <a:t>Тема: Приближенные значения чисел.</a:t>
            </a:r>
            <a:br>
              <a:rPr lang="ru-RU" sz="3200" dirty="0" smtClean="0"/>
            </a:br>
            <a:endParaRPr lang="ru-RU" sz="3200" dirty="0"/>
          </a:p>
        </p:txBody>
      </p:sp>
      <p:pic>
        <p:nvPicPr>
          <p:cNvPr id="1026" name="Picture 2" descr="C:\Users\User\Desktop\Аня 2\простоквашино 2\урок 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00232" y="2000240"/>
            <a:ext cx="5009190" cy="3857652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714488"/>
          </a:xfrm>
        </p:spPr>
        <p:txBody>
          <a:bodyPr>
            <a:normAutofit/>
          </a:bodyPr>
          <a:lstStyle/>
          <a:p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Однажды Шарик стал к дяде Федору приставать:</a:t>
            </a:r>
            <a:b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Расскажи мне, дядя Федор, что такое рыночно - торговые отношения?</a:t>
            </a:r>
            <a:b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Расскажи, да расскажи! А  дядя Федор и сам не знает. Тогда кот </a:t>
            </a:r>
            <a:r>
              <a:rPr lang="ru-RU" sz="20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Матроскин</a:t>
            </a: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взялся ему на простых примерах объяснять:</a:t>
            </a: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idx="1"/>
          </p:nvPr>
        </p:nvSpPr>
        <p:spPr>
          <a:xfrm>
            <a:off x="214282" y="1571612"/>
            <a:ext cx="4283106" cy="571504"/>
          </a:xfrm>
        </p:spPr>
        <p:txBody>
          <a:bodyPr/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рыночно - торговые отношения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Текст 6"/>
          <p:cNvSpPr>
            <a:spLocks noGrp="1"/>
          </p:cNvSpPr>
          <p:nvPr>
            <p:ph type="body" sz="half" idx="3"/>
          </p:nvPr>
        </p:nvSpPr>
        <p:spPr>
          <a:xfrm>
            <a:off x="4714875" y="1500175"/>
            <a:ext cx="4286281" cy="785817"/>
          </a:xfrm>
        </p:spPr>
        <p:txBody>
          <a:bodyPr>
            <a:norm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государственно - торговые отношения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sz="quarter" idx="2"/>
          </p:nvPr>
        </p:nvSpPr>
        <p:spPr>
          <a:xfrm>
            <a:off x="142844" y="2357430"/>
            <a:ext cx="4354544" cy="4002890"/>
          </a:xfrm>
        </p:spPr>
        <p:txBody>
          <a:bodyPr/>
          <a:lstStyle/>
          <a:p>
            <a:pPr>
              <a:buNone/>
            </a:pPr>
            <a:r>
              <a:rPr lang="ru-RU" sz="1800" dirty="0" smtClean="0"/>
              <a:t>- Мы с моей коровой Муркой произвели 100 литров молока. За 1 литр – 20 рублей, то есть за 100 литров – 2000 рублей. То есть я получаю деньги   </a:t>
            </a:r>
            <a:r>
              <a:rPr lang="ru-RU" sz="1800" b="1" u="sng" dirty="0" smtClean="0"/>
              <a:t>с избытком.</a:t>
            </a:r>
          </a:p>
          <a:p>
            <a:pPr>
              <a:buNone/>
            </a:pPr>
            <a:endParaRPr lang="ru-RU" dirty="0"/>
          </a:p>
        </p:txBody>
      </p:sp>
      <p:sp>
        <p:nvSpPr>
          <p:cNvPr id="8" name="Содержимое 7"/>
          <p:cNvSpPr>
            <a:spLocks noGrp="1"/>
          </p:cNvSpPr>
          <p:nvPr>
            <p:ph sz="quarter" idx="4"/>
          </p:nvPr>
        </p:nvSpPr>
        <p:spPr>
          <a:xfrm>
            <a:off x="4645025" y="2285992"/>
            <a:ext cx="4041775" cy="4074328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>-</a:t>
            </a:r>
            <a:r>
              <a:rPr lang="ru-RU" sz="1800" dirty="0" smtClean="0"/>
              <a:t>Это совсем другое. Вот мы с Муркой произвели 100 литров молока. Нам говорят: «Сдайте это молоко на молочный завод по государственной цене». Я сдаю, мне дают деньги </a:t>
            </a:r>
            <a:r>
              <a:rPr lang="ru-RU" sz="1800" b="1" dirty="0" smtClean="0"/>
              <a:t>с </a:t>
            </a:r>
            <a:r>
              <a:rPr lang="ru-RU" sz="1800" b="1" u="sng" dirty="0" smtClean="0"/>
              <a:t>недостатком.</a:t>
            </a:r>
            <a:endParaRPr lang="ru-RU" sz="1800" b="1" u="sng" dirty="0"/>
          </a:p>
        </p:txBody>
      </p:sp>
      <p:pic>
        <p:nvPicPr>
          <p:cNvPr id="9" name="Picture 4" descr="C:\Users\User\Desktop\Аня 2\простоквашино\урок 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48" y="4071943"/>
            <a:ext cx="3071834" cy="2286016"/>
          </a:xfrm>
          <a:prstGeom prst="rect">
            <a:avLst/>
          </a:prstGeom>
          <a:noFill/>
        </p:spPr>
      </p:pic>
      <p:pic>
        <p:nvPicPr>
          <p:cNvPr id="10" name="Picture 5" descr="C:\Users\User\Desktop\Аня 2\простоквашино 3\урок 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57818" y="4071942"/>
            <a:ext cx="2928958" cy="232006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>
          <a:xfrm>
            <a:off x="457200" y="285728"/>
            <a:ext cx="8229600" cy="2357454"/>
          </a:xfrm>
        </p:spPr>
        <p:txBody>
          <a:bodyPr>
            <a:normAutofit/>
          </a:bodyPr>
          <a:lstStyle/>
          <a:p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Шарик сразу все понял и продолжил:</a:t>
            </a:r>
            <a:b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Вот и у меня вчера в магазине такая история была. Покупал я кулек костей. Стали их взвешивать, оказалось, что масса костей больше 3 кг, но меньше 4 кг, значит число 3 – это число </a:t>
            </a:r>
            <a:r>
              <a:rPr lang="ru-RU" sz="2000" b="1" u="sng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 недостатком</a:t>
            </a: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а число 4 – это число </a:t>
            </a:r>
            <a:r>
              <a:rPr lang="ru-RU" sz="2000" b="1" u="sng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 избытком</a:t>
            </a: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2000" dirty="0" smtClean="0"/>
              <a:t/>
            </a:r>
            <a:br>
              <a:rPr lang="ru-RU" sz="2000" dirty="0" smtClean="0"/>
            </a:br>
            <a:endParaRPr lang="ru-RU" sz="2000" dirty="0"/>
          </a:p>
        </p:txBody>
      </p:sp>
      <p:pic>
        <p:nvPicPr>
          <p:cNvPr id="9" name="Picture 6" descr="C:\Users\User\Desktop\Аня 2\простоквашино 3\урок  1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00166" y="2644497"/>
            <a:ext cx="6072230" cy="3432453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4290"/>
            <a:ext cx="8229600" cy="2071702"/>
          </a:xfrm>
        </p:spPr>
        <p:txBody>
          <a:bodyPr>
            <a:normAutofit/>
          </a:bodyPr>
          <a:lstStyle/>
          <a:p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 разговор вступил кот  </a:t>
            </a:r>
            <a:r>
              <a:rPr lang="ru-RU" sz="20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Матроскин</a:t>
            </a: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:</a:t>
            </a:r>
            <a:b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А я вот вчера измерил длину нашего огорода, и оказалось, что она больше 6 м, но меньше 7 м, то есть это можно записать так: 6 &lt; у &lt; 7, что означает 6 – приближенное значение длины </a:t>
            </a:r>
            <a:r>
              <a:rPr lang="ru-RU" sz="2000" b="1" u="sng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 недостатком</a:t>
            </a: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7 - приближенное значение длины </a:t>
            </a:r>
            <a:r>
              <a:rPr lang="ru-RU" sz="2000" b="1" u="sng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 избытком.</a:t>
            </a:r>
            <a:r>
              <a:rPr lang="ru-RU" sz="2000" u="sng" dirty="0" smtClean="0"/>
              <a:t/>
            </a:r>
            <a:br>
              <a:rPr lang="ru-RU" sz="2000" u="sng" dirty="0" smtClean="0"/>
            </a:br>
            <a:endParaRPr lang="ru-RU" sz="2000" u="sng" dirty="0"/>
          </a:p>
        </p:txBody>
      </p:sp>
      <p:pic>
        <p:nvPicPr>
          <p:cNvPr id="4" name="Picture 2" descr="C:\Users\User\Desktop\Аня 2\урок 6\урок 6 (2)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14480" y="2428868"/>
            <a:ext cx="5643602" cy="3895732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42852"/>
            <a:ext cx="8229600" cy="2714644"/>
          </a:xfrm>
        </p:spPr>
        <p:txBody>
          <a:bodyPr>
            <a:normAutofit/>
          </a:bodyPr>
          <a:lstStyle/>
          <a:p>
            <a:pPr algn="ctr"/>
            <a:r>
              <a:rPr lang="ru-RU" sz="2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Тут дядя Федор открыл книгу профессора Семина (</a:t>
            </a:r>
            <a:r>
              <a:rPr lang="ru-RU" sz="2200" u="sng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учебник, стр. 273) </a:t>
            </a:r>
            <a:r>
              <a:rPr lang="ru-RU" sz="2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и сумел самостоятельно сделать очень важный вывод: </a:t>
            </a:r>
            <a:br>
              <a:rPr lang="ru-RU" sz="2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2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7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Если а &lt; </a:t>
            </a:r>
            <a:r>
              <a:rPr lang="ru-RU" sz="27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ru-RU" sz="27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&lt; в, то </a:t>
            </a:r>
            <a:r>
              <a:rPr lang="ru-RU" sz="2700" b="1" u="sng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а </a:t>
            </a:r>
            <a:r>
              <a:rPr lang="ru-RU" sz="27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– называется приближенным значением числа </a:t>
            </a:r>
            <a:r>
              <a:rPr lang="ru-RU" sz="27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ru-RU" sz="27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700" b="1" u="sng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 недостатком</a:t>
            </a:r>
            <a:r>
              <a:rPr lang="ru-RU" sz="27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, а </a:t>
            </a:r>
            <a:r>
              <a:rPr lang="ru-RU" sz="2700" b="1" u="sng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ru-RU" sz="27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- называется приближенным значением числа </a:t>
            </a:r>
            <a:r>
              <a:rPr lang="ru-RU" sz="2700" b="1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х</a:t>
            </a:r>
            <a:r>
              <a:rPr lang="ru-RU" sz="27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700" b="1" u="sng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 избытком.</a:t>
            </a:r>
            <a:r>
              <a:rPr lang="ru-RU" sz="27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7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7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3071810"/>
            <a:ext cx="8229600" cy="3786190"/>
          </a:xfrm>
        </p:spPr>
        <p:txBody>
          <a:bodyPr>
            <a:normAutofit/>
          </a:bodyPr>
          <a:lstStyle/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sz="1900" dirty="0" smtClean="0"/>
          </a:p>
          <a:p>
            <a:pPr>
              <a:buNone/>
            </a:pPr>
            <a:endParaRPr lang="ru-RU" sz="1900" dirty="0" smtClean="0"/>
          </a:p>
          <a:p>
            <a:pPr>
              <a:buNone/>
            </a:pPr>
            <a:r>
              <a:rPr lang="ru-RU" sz="1900" dirty="0" smtClean="0"/>
              <a:t>- И все-таки, величина с избытком гораздо приятнее, чем с недостатком, - по – хозяйски заметил кот  </a:t>
            </a:r>
            <a:r>
              <a:rPr lang="ru-RU" sz="1900" dirty="0" err="1" smtClean="0"/>
              <a:t>Матроскин</a:t>
            </a:r>
            <a:r>
              <a:rPr lang="ru-RU" sz="1900" dirty="0" smtClean="0"/>
              <a:t>.</a:t>
            </a:r>
          </a:p>
          <a:p>
            <a:pPr>
              <a:buNone/>
            </a:pPr>
            <a:endParaRPr lang="ru-RU" sz="1900" dirty="0"/>
          </a:p>
        </p:txBody>
      </p:sp>
      <p:pic>
        <p:nvPicPr>
          <p:cNvPr id="4" name="Picture 3" descr="C:\Users\User\Desktop\Аня 2\урок 6\урок 6 (3).jp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2214546" y="2714620"/>
            <a:ext cx="4762500" cy="3357586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split orient="vert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64</TotalTime>
  <Words>147</Words>
  <Application>Microsoft Office PowerPoint</Application>
  <PresentationFormat>Экран (4:3)</PresentationFormat>
  <Paragraphs>17</Paragraphs>
  <Slides>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Поток</vt:lpstr>
      <vt:lpstr>Урок 11 Тема: Приближенные значения чисел. </vt:lpstr>
      <vt:lpstr>Однажды Шарик стал к дяде Федору приставать: - Расскажи мне, дядя Федор, что такое рыночно - торговые отношения? Расскажи, да расскажи! А  дядя Федор и сам не знает. Тогда кот Матроскин взялся ему на простых примерах объяснять: </vt:lpstr>
      <vt:lpstr>Шарик сразу все понял и продолжил: - Вот и у меня вчера в магазине такая история была. Покупал я кулек костей. Стали их взвешивать, оказалось, что масса костей больше 3 кг, но меньше 4 кг, значит число 3 – это число с недостатком, а число 4 – это число с избытком. </vt:lpstr>
      <vt:lpstr>В разговор вступил кот  Матроскин: - А я вот вчера измерил длину нашего огорода, и оказалось, что она больше 6 м, но меньше 7 м, то есть это можно записать так: 6 &lt; у &lt; 7, что означает 6 – приближенное значение длины с недостатком, 7 - приближенное значение длины с избытком. </vt:lpstr>
      <vt:lpstr>Тут дядя Федор открыл книгу профессора Семина (учебник, стр. 273) и сумел самостоятельно сделать очень важный вывод:   Если а &lt; х &lt; в, то а – называется приближенным значением числа х с недостатком, а в - называется приближенным значением числа х с избытком.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Урок 11 Тема: Приближенные значения чисел.</dc:title>
  <dc:creator>Эдуард</dc:creator>
  <cp:lastModifiedBy>Анечка</cp:lastModifiedBy>
  <cp:revision>9</cp:revision>
  <dcterms:created xsi:type="dcterms:W3CDTF">2009-07-28T18:12:41Z</dcterms:created>
  <dcterms:modified xsi:type="dcterms:W3CDTF">2021-02-02T16:46:12Z</dcterms:modified>
</cp:coreProperties>
</file>