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gif" ContentType="image/gif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79" r:id="rId4"/>
  </p:sldMasterIdLst>
  <p:notesMasterIdLst>
    <p:notesMasterId r:id="rId18"/>
  </p:notesMasterIdLst>
  <p:handoutMasterIdLst>
    <p:handoutMasterId r:id="rId19"/>
  </p:handoutMasterIdLst>
  <p:sldIdLst>
    <p:sldId id="256" r:id="rId5"/>
    <p:sldId id="274" r:id="rId6"/>
    <p:sldId id="275" r:id="rId7"/>
    <p:sldId id="277" r:id="rId8"/>
    <p:sldId id="276" r:id="rId9"/>
    <p:sldId id="269" r:id="rId10"/>
    <p:sldId id="268" r:id="rId11"/>
    <p:sldId id="263" r:id="rId12"/>
    <p:sldId id="264" r:id="rId13"/>
    <p:sldId id="270" r:id="rId14"/>
    <p:sldId id="271" r:id="rId15"/>
    <p:sldId id="273" r:id="rId16"/>
    <p:sldId id="266" r:id="rId17"/>
  </p:sldIdLst>
  <p:sldSz cx="9906000" cy="6858000" type="A4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Автор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C6CB2"/>
    <a:srgbClr val="44609E"/>
    <a:srgbClr val="D9E4FB"/>
    <a:srgbClr val="3B7AB2"/>
    <a:srgbClr val="00BC55"/>
    <a:srgbClr val="74B7D2"/>
    <a:srgbClr val="52A5C7"/>
    <a:srgbClr val="3B94B7"/>
    <a:srgbClr val="F3B403"/>
    <a:srgbClr val="3B88A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533" autoAdjust="0"/>
  </p:normalViewPr>
  <p:slideViewPr>
    <p:cSldViewPr snapToGrid="0">
      <p:cViewPr varScale="1">
        <p:scale>
          <a:sx n="74" d="100"/>
          <a:sy n="74" d="100"/>
        </p:scale>
        <p:origin x="1110" y="7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59" d="100"/>
          <a:sy n="59" d="100"/>
        </p:scale>
        <p:origin x="2562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commentAuthors" Target="comment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EDF3F9-A383-40CF-841B-6426D82ECB85}" type="datetimeFigureOut">
              <a:rPr lang="ru-RU" smtClean="0"/>
              <a:t>16.03.2022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BDF9E2-D527-45E4-B727-833247D273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527582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ECF68E2-8283-46B6-8FBF-264D443BE556}" type="datetimeFigureOut">
              <a:rPr lang="ru-RU" smtClean="0"/>
              <a:t>16.03.2022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396C573-8121-487C-B7E4-735E1C5AD7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49779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1601286" y="1889398"/>
            <a:ext cx="7004052" cy="819125"/>
          </a:xfrm>
          <a:prstGeom prst="rect">
            <a:avLst/>
          </a:prstGeom>
          <a:ln w="76200">
            <a:noFill/>
          </a:ln>
          <a:effectLst/>
        </p:spPr>
        <p:txBody>
          <a:bodyPr anchor="ctr"/>
          <a:lstStyle>
            <a:lvl1pPr algn="ctr">
              <a:defRPr sz="4000" b="0">
                <a:solidFill>
                  <a:srgbClr val="55729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ru-RU" dirty="0"/>
              <a:t>Введите название презентации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662302" y="3810220"/>
            <a:ext cx="4681603" cy="1655762"/>
          </a:xfrm>
          <a:prstGeom prst="rect">
            <a:avLst/>
          </a:prstGeom>
          <a:ln>
            <a:noFill/>
          </a:ln>
          <a:effectLst/>
        </p:spPr>
        <p:txBody>
          <a:bodyPr/>
          <a:lstStyle>
            <a:lvl1pPr marL="0" indent="0" algn="ctr">
              <a:buNone/>
              <a:defRPr sz="1800" b="0">
                <a:solidFill>
                  <a:srgbClr val="557299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06653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>
        <p14:switch dir="r"/>
      </p:transition>
    </mc:Choice>
    <mc:Fallback xmlns="">
      <p:transition spd="slow" advClick="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Финальный слайд"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2416478" y="1628383"/>
            <a:ext cx="5073041" cy="2605413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Autofit/>
          </a:bodyPr>
          <a:lstStyle>
            <a:lvl1pPr algn="ctr">
              <a:defRPr sz="3600" b="0">
                <a:solidFill>
                  <a:srgbClr val="557299"/>
                </a:solidFill>
                <a:latin typeface="Arial" panose="020B0604020202020204" pitchFamily="34" charset="0"/>
                <a:ea typeface="Roboto Cn" pitchFamily="2" charset="0"/>
                <a:cs typeface="Arial" panose="020B0604020202020204" pitchFamily="34" charset="0"/>
              </a:defRPr>
            </a:lvl1pPr>
          </a:lstStyle>
          <a:p>
            <a:r>
              <a:rPr lang="ru-RU" dirty="0"/>
              <a:t>Введите сюда текст поздравления</a:t>
            </a:r>
          </a:p>
        </p:txBody>
      </p:sp>
    </p:spTree>
    <p:extLst>
      <p:ext uri="{BB962C8B-B14F-4D97-AF65-F5344CB8AC3E}">
        <p14:creationId xmlns:p14="http://schemas.microsoft.com/office/powerpoint/2010/main" val="2130138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>
        <p14:switch dir="r"/>
      </p:transition>
    </mc:Choice>
    <mc:Fallback xmlns="">
      <p:transition spd="slow" advClick="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Вопрос_1"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Прав"/>
          <p:cNvSpPr>
            <a:spLocks noGrp="1"/>
          </p:cNvSpPr>
          <p:nvPr>
            <p:ph type="body" sz="quarter" idx="11" hasCustomPrompt="1"/>
          </p:nvPr>
        </p:nvSpPr>
        <p:spPr>
          <a:xfrm>
            <a:off x="1633728" y="4435127"/>
            <a:ext cx="3171600" cy="6984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38100">
            <a:noFill/>
          </a:ln>
        </p:spPr>
        <p:txBody>
          <a:bodyPr lIns="684000" tIns="0" rIns="0" bIns="144000" anchor="ctr"/>
          <a:lstStyle>
            <a:lvl1pPr marL="0" indent="0" algn="l">
              <a:buNone/>
              <a:defRPr sz="1800" b="0" baseline="0">
                <a:solidFill>
                  <a:schemeClr val="accent1">
                    <a:lumMod val="75000"/>
                  </a:schemeClr>
                </a:solidFill>
                <a:latin typeface="+mn-lt"/>
                <a:cs typeface="Segoe UI Light" panose="020B0502040204020203" pitchFamily="34" charset="0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dirty="0"/>
              <a:t>Правильный ответ</a:t>
            </a:r>
          </a:p>
        </p:txBody>
      </p:sp>
      <p:sp>
        <p:nvSpPr>
          <p:cNvPr id="5" name="Текст Неправ1"/>
          <p:cNvSpPr>
            <a:spLocks noGrp="1"/>
          </p:cNvSpPr>
          <p:nvPr>
            <p:ph type="body" sz="quarter" idx="12" hasCustomPrompt="1"/>
          </p:nvPr>
        </p:nvSpPr>
        <p:spPr>
          <a:xfrm>
            <a:off x="5099304" y="4434040"/>
            <a:ext cx="3171600" cy="6984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38100">
            <a:noFill/>
          </a:ln>
        </p:spPr>
        <p:txBody>
          <a:bodyPr lIns="684000" tIns="0" rIns="0" bIns="144000" anchor="ctr"/>
          <a:lstStyle>
            <a:lvl1pPr marL="0" indent="0" algn="l">
              <a:buNone/>
              <a:defRPr sz="1800" b="0">
                <a:solidFill>
                  <a:schemeClr val="accent1">
                    <a:lumMod val="75000"/>
                  </a:schemeClr>
                </a:solidFill>
                <a:latin typeface="+mn-lt"/>
                <a:cs typeface="Segoe UI Light" panose="020B0502040204020203" pitchFamily="34" charset="0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dirty="0"/>
              <a:t>Неправильный ответ</a:t>
            </a:r>
          </a:p>
        </p:txBody>
      </p:sp>
      <p:sp>
        <p:nvSpPr>
          <p:cNvPr id="6" name="Текст Неправ2"/>
          <p:cNvSpPr>
            <a:spLocks noGrp="1"/>
          </p:cNvSpPr>
          <p:nvPr>
            <p:ph type="body" sz="quarter" idx="13" hasCustomPrompt="1"/>
          </p:nvPr>
        </p:nvSpPr>
        <p:spPr>
          <a:xfrm>
            <a:off x="5099304" y="5295164"/>
            <a:ext cx="3171600" cy="6984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38100">
            <a:noFill/>
          </a:ln>
        </p:spPr>
        <p:txBody>
          <a:bodyPr lIns="684000" tIns="0" rIns="0" bIns="144000" anchor="ctr"/>
          <a:lstStyle>
            <a:lvl1pPr marL="0" indent="0" algn="l">
              <a:buNone/>
              <a:defRPr sz="1800" b="0">
                <a:solidFill>
                  <a:schemeClr val="accent1">
                    <a:lumMod val="75000"/>
                  </a:schemeClr>
                </a:solidFill>
                <a:latin typeface="+mn-lt"/>
                <a:cs typeface="Segoe UI Light" panose="020B0502040204020203" pitchFamily="34" charset="0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dirty="0"/>
              <a:t>Неправильный ответ</a:t>
            </a:r>
          </a:p>
        </p:txBody>
      </p:sp>
      <p:sp>
        <p:nvSpPr>
          <p:cNvPr id="7" name="Текст Неправ3"/>
          <p:cNvSpPr>
            <a:spLocks noGrp="1"/>
          </p:cNvSpPr>
          <p:nvPr>
            <p:ph type="body" sz="quarter" idx="14" hasCustomPrompt="1"/>
          </p:nvPr>
        </p:nvSpPr>
        <p:spPr>
          <a:xfrm>
            <a:off x="1633728" y="5295164"/>
            <a:ext cx="3171600" cy="6984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38100">
            <a:noFill/>
          </a:ln>
        </p:spPr>
        <p:txBody>
          <a:bodyPr lIns="684000" tIns="0" rIns="0" bIns="144000" anchor="ctr"/>
          <a:lstStyle>
            <a:lvl1pPr marL="0" indent="0" algn="l">
              <a:buNone/>
              <a:defRPr sz="1800" b="0" baseline="0">
                <a:solidFill>
                  <a:schemeClr val="accent1">
                    <a:lumMod val="75000"/>
                  </a:schemeClr>
                </a:solidFill>
                <a:latin typeface="+mn-lt"/>
                <a:cs typeface="Segoe UI Light" panose="020B0502040204020203" pitchFamily="34" charset="0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dirty="0"/>
              <a:t>Неправильный ответ</a:t>
            </a:r>
          </a:p>
        </p:txBody>
      </p:sp>
      <p:sp>
        <p:nvSpPr>
          <p:cNvPr id="8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1450974" y="641462"/>
            <a:ext cx="7004052" cy="3248025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76200">
            <a:noFill/>
          </a:ln>
          <a:effectLst/>
        </p:spPr>
        <p:txBody>
          <a:bodyPr anchor="ctr"/>
          <a:lstStyle>
            <a:lvl1pPr algn="ctr">
              <a:defRPr sz="3000" b="0" baseline="0">
                <a:solidFill>
                  <a:srgbClr val="55729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ru-RU" dirty="0"/>
              <a:t>Место для вопроса</a:t>
            </a:r>
          </a:p>
        </p:txBody>
      </p:sp>
    </p:spTree>
    <p:extLst>
      <p:ext uri="{BB962C8B-B14F-4D97-AF65-F5344CB8AC3E}">
        <p14:creationId xmlns:p14="http://schemas.microsoft.com/office/powerpoint/2010/main" val="1889233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>
        <p14:switch dir="r"/>
      </p:transition>
    </mc:Choice>
    <mc:Fallback xmlns="">
      <p:transition spd="slow" advClick="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Вопрос_2"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1450974" y="641462"/>
            <a:ext cx="7004052" cy="3248025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76200">
            <a:noFill/>
          </a:ln>
          <a:effectLst/>
        </p:spPr>
        <p:txBody>
          <a:bodyPr anchor="ctr"/>
          <a:lstStyle>
            <a:lvl1pPr algn="ctr">
              <a:defRPr sz="3000" b="0">
                <a:solidFill>
                  <a:srgbClr val="55729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ru-RU" dirty="0"/>
              <a:t>Место для вопроса</a:t>
            </a:r>
          </a:p>
        </p:txBody>
      </p:sp>
      <p:sp>
        <p:nvSpPr>
          <p:cNvPr id="4" name="Текст Прав"/>
          <p:cNvSpPr>
            <a:spLocks noGrp="1"/>
          </p:cNvSpPr>
          <p:nvPr>
            <p:ph type="body" sz="quarter" idx="11" hasCustomPrompt="1"/>
          </p:nvPr>
        </p:nvSpPr>
        <p:spPr>
          <a:xfrm>
            <a:off x="1636776" y="4435127"/>
            <a:ext cx="3171600" cy="698400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38100">
            <a:noFill/>
          </a:ln>
        </p:spPr>
        <p:txBody>
          <a:bodyPr lIns="684000" tIns="0" rIns="0" bIns="144000" anchor="ctr"/>
          <a:lstStyle>
            <a:lvl1pPr marL="0" indent="0" algn="l">
              <a:buNone/>
              <a:defRPr sz="1800" b="0" baseline="0">
                <a:solidFill>
                  <a:schemeClr val="accent1">
                    <a:lumMod val="75000"/>
                  </a:schemeClr>
                </a:solidFill>
                <a:latin typeface="+mn-lt"/>
                <a:cs typeface="Segoe UI Light" panose="020B0502040204020203" pitchFamily="34" charset="0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dirty="0"/>
              <a:t>Правильный ответ</a:t>
            </a:r>
          </a:p>
        </p:txBody>
      </p:sp>
      <p:sp>
        <p:nvSpPr>
          <p:cNvPr id="5" name="Текст Неправ1"/>
          <p:cNvSpPr>
            <a:spLocks noGrp="1"/>
          </p:cNvSpPr>
          <p:nvPr>
            <p:ph type="body" sz="quarter" idx="12" hasCustomPrompt="1"/>
          </p:nvPr>
        </p:nvSpPr>
        <p:spPr>
          <a:xfrm>
            <a:off x="5102352" y="4434040"/>
            <a:ext cx="3171600" cy="698400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38100">
            <a:noFill/>
          </a:ln>
        </p:spPr>
        <p:txBody>
          <a:bodyPr lIns="684000" tIns="0" rIns="0" bIns="144000" anchor="ctr"/>
          <a:lstStyle>
            <a:lvl1pPr marL="0" indent="0" algn="l">
              <a:buNone/>
              <a:defRPr sz="1800" b="0">
                <a:solidFill>
                  <a:schemeClr val="accent1">
                    <a:lumMod val="75000"/>
                  </a:schemeClr>
                </a:solidFill>
                <a:latin typeface="+mn-lt"/>
                <a:cs typeface="Segoe UI Light" panose="020B0502040204020203" pitchFamily="34" charset="0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dirty="0"/>
              <a:t>Неправильный ответ</a:t>
            </a:r>
          </a:p>
        </p:txBody>
      </p:sp>
      <p:sp>
        <p:nvSpPr>
          <p:cNvPr id="6" name="Текст Неправ2"/>
          <p:cNvSpPr>
            <a:spLocks noGrp="1"/>
          </p:cNvSpPr>
          <p:nvPr>
            <p:ph type="body" sz="quarter" idx="13" hasCustomPrompt="1"/>
          </p:nvPr>
        </p:nvSpPr>
        <p:spPr>
          <a:xfrm>
            <a:off x="5102352" y="5295164"/>
            <a:ext cx="3171600" cy="698400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38100">
            <a:noFill/>
          </a:ln>
        </p:spPr>
        <p:txBody>
          <a:bodyPr lIns="684000" tIns="0" rIns="0" bIns="144000" anchor="ctr"/>
          <a:lstStyle>
            <a:lvl1pPr marL="0" indent="0" algn="l">
              <a:buNone/>
              <a:defRPr sz="1800" b="0">
                <a:solidFill>
                  <a:schemeClr val="accent1">
                    <a:lumMod val="75000"/>
                  </a:schemeClr>
                </a:solidFill>
                <a:latin typeface="+mn-lt"/>
                <a:cs typeface="Segoe UI Light" panose="020B0502040204020203" pitchFamily="34" charset="0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dirty="0"/>
              <a:t>Неправильный ответ</a:t>
            </a:r>
          </a:p>
        </p:txBody>
      </p:sp>
      <p:sp>
        <p:nvSpPr>
          <p:cNvPr id="7" name="Текст Неправ3"/>
          <p:cNvSpPr>
            <a:spLocks noGrp="1"/>
          </p:cNvSpPr>
          <p:nvPr>
            <p:ph type="body" sz="quarter" idx="14" hasCustomPrompt="1"/>
          </p:nvPr>
        </p:nvSpPr>
        <p:spPr>
          <a:xfrm>
            <a:off x="1636776" y="5295164"/>
            <a:ext cx="3171600" cy="698400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38100">
            <a:noFill/>
          </a:ln>
        </p:spPr>
        <p:txBody>
          <a:bodyPr lIns="684000" tIns="0" rIns="0" bIns="144000" anchor="ctr"/>
          <a:lstStyle>
            <a:lvl1pPr marL="0" indent="0" algn="l">
              <a:buNone/>
              <a:defRPr sz="1800" b="0" baseline="0">
                <a:solidFill>
                  <a:schemeClr val="accent1">
                    <a:lumMod val="75000"/>
                  </a:schemeClr>
                </a:solidFill>
                <a:latin typeface="+mn-lt"/>
                <a:cs typeface="Segoe UI Light" panose="020B0502040204020203" pitchFamily="34" charset="0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dirty="0"/>
              <a:t>Неправильный ответ</a:t>
            </a:r>
          </a:p>
        </p:txBody>
      </p:sp>
    </p:spTree>
    <p:extLst>
      <p:ext uri="{BB962C8B-B14F-4D97-AF65-F5344CB8AC3E}">
        <p14:creationId xmlns:p14="http://schemas.microsoft.com/office/powerpoint/2010/main" val="1297718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>
        <p14:switch dir="r"/>
      </p:transition>
    </mc:Choice>
    <mc:Fallback xmlns="">
      <p:transition spd="slow" advClick="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Вопрос_3"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1450974" y="641462"/>
            <a:ext cx="7004052" cy="3248025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76200">
            <a:noFill/>
          </a:ln>
          <a:effectLst/>
        </p:spPr>
        <p:txBody>
          <a:bodyPr anchor="ctr"/>
          <a:lstStyle>
            <a:lvl1pPr algn="ctr">
              <a:defRPr sz="3000" b="0">
                <a:solidFill>
                  <a:srgbClr val="55729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ru-RU" dirty="0"/>
              <a:t>Место для вопроса</a:t>
            </a:r>
          </a:p>
        </p:txBody>
      </p:sp>
      <p:sp>
        <p:nvSpPr>
          <p:cNvPr id="36" name="Текст Прав"/>
          <p:cNvSpPr>
            <a:spLocks noGrp="1"/>
          </p:cNvSpPr>
          <p:nvPr>
            <p:ph type="body" sz="quarter" idx="11" hasCustomPrompt="1"/>
          </p:nvPr>
        </p:nvSpPr>
        <p:spPr>
          <a:xfrm>
            <a:off x="1636776" y="4435127"/>
            <a:ext cx="3171600" cy="698400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38100">
            <a:noFill/>
          </a:ln>
        </p:spPr>
        <p:txBody>
          <a:bodyPr lIns="684000" tIns="0" rIns="0" bIns="144000" anchor="ctr"/>
          <a:lstStyle>
            <a:lvl1pPr marL="0" indent="0" algn="l">
              <a:buNone/>
              <a:defRPr sz="1800" b="0" baseline="0">
                <a:solidFill>
                  <a:schemeClr val="accent1">
                    <a:lumMod val="75000"/>
                  </a:schemeClr>
                </a:solidFill>
                <a:latin typeface="+mn-lt"/>
                <a:cs typeface="Segoe UI Light" panose="020B0502040204020203" pitchFamily="34" charset="0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dirty="0"/>
              <a:t>Правильный ответ</a:t>
            </a:r>
          </a:p>
        </p:txBody>
      </p:sp>
      <p:sp>
        <p:nvSpPr>
          <p:cNvPr id="37" name="Текст Неправ1"/>
          <p:cNvSpPr>
            <a:spLocks noGrp="1"/>
          </p:cNvSpPr>
          <p:nvPr>
            <p:ph type="body" sz="quarter" idx="12" hasCustomPrompt="1"/>
          </p:nvPr>
        </p:nvSpPr>
        <p:spPr>
          <a:xfrm>
            <a:off x="5102352" y="4434040"/>
            <a:ext cx="3171600" cy="698400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38100">
            <a:noFill/>
          </a:ln>
        </p:spPr>
        <p:txBody>
          <a:bodyPr lIns="684000" tIns="0" rIns="0" bIns="144000" anchor="ctr"/>
          <a:lstStyle>
            <a:lvl1pPr marL="0" indent="0" algn="l">
              <a:buNone/>
              <a:defRPr sz="1800" b="0">
                <a:solidFill>
                  <a:schemeClr val="accent1">
                    <a:lumMod val="75000"/>
                  </a:schemeClr>
                </a:solidFill>
                <a:latin typeface="+mn-lt"/>
                <a:cs typeface="Segoe UI Light" panose="020B0502040204020203" pitchFamily="34" charset="0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dirty="0"/>
              <a:t>Неправильный ответ</a:t>
            </a:r>
          </a:p>
        </p:txBody>
      </p:sp>
      <p:sp>
        <p:nvSpPr>
          <p:cNvPr id="38" name="Текст Неправ2"/>
          <p:cNvSpPr>
            <a:spLocks noGrp="1"/>
          </p:cNvSpPr>
          <p:nvPr>
            <p:ph type="body" sz="quarter" idx="13" hasCustomPrompt="1"/>
          </p:nvPr>
        </p:nvSpPr>
        <p:spPr>
          <a:xfrm>
            <a:off x="5102352" y="5295164"/>
            <a:ext cx="3171600" cy="698400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38100">
            <a:noFill/>
          </a:ln>
        </p:spPr>
        <p:txBody>
          <a:bodyPr lIns="684000" tIns="0" rIns="0" bIns="144000" anchor="ctr"/>
          <a:lstStyle>
            <a:lvl1pPr marL="0" indent="0" algn="l">
              <a:buNone/>
              <a:defRPr sz="1800" b="0">
                <a:solidFill>
                  <a:schemeClr val="accent1">
                    <a:lumMod val="75000"/>
                  </a:schemeClr>
                </a:solidFill>
                <a:latin typeface="+mn-lt"/>
                <a:cs typeface="Segoe UI Light" panose="020B0502040204020203" pitchFamily="34" charset="0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dirty="0"/>
              <a:t>Неправильный ответ</a:t>
            </a:r>
          </a:p>
        </p:txBody>
      </p:sp>
      <p:sp>
        <p:nvSpPr>
          <p:cNvPr id="39" name="Текст Неправ3"/>
          <p:cNvSpPr>
            <a:spLocks noGrp="1"/>
          </p:cNvSpPr>
          <p:nvPr>
            <p:ph type="body" sz="quarter" idx="14" hasCustomPrompt="1"/>
          </p:nvPr>
        </p:nvSpPr>
        <p:spPr>
          <a:xfrm>
            <a:off x="1636776" y="5295164"/>
            <a:ext cx="3171600" cy="698400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38100">
            <a:noFill/>
          </a:ln>
        </p:spPr>
        <p:txBody>
          <a:bodyPr lIns="684000" tIns="0" rIns="0" bIns="144000" anchor="ctr"/>
          <a:lstStyle>
            <a:lvl1pPr marL="0" indent="0" algn="l">
              <a:buNone/>
              <a:defRPr sz="1800" b="0" baseline="0">
                <a:solidFill>
                  <a:schemeClr val="accent1">
                    <a:lumMod val="75000"/>
                  </a:schemeClr>
                </a:solidFill>
                <a:latin typeface="+mn-lt"/>
                <a:cs typeface="Segoe UI Light" panose="020B0502040204020203" pitchFamily="34" charset="0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dirty="0"/>
              <a:t>Неправильный ответ</a:t>
            </a:r>
          </a:p>
        </p:txBody>
      </p:sp>
    </p:spTree>
    <p:extLst>
      <p:ext uri="{BB962C8B-B14F-4D97-AF65-F5344CB8AC3E}">
        <p14:creationId xmlns:p14="http://schemas.microsoft.com/office/powerpoint/2010/main" val="33043174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>
        <p14:switch dir="r"/>
      </p:transition>
    </mc:Choice>
    <mc:Fallback xmlns="">
      <p:transition spd="slow" advClick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Вопрос_4"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1450974" y="641462"/>
            <a:ext cx="7004052" cy="3248025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76200">
            <a:noFill/>
          </a:ln>
          <a:effectLst/>
        </p:spPr>
        <p:txBody>
          <a:bodyPr anchor="ctr"/>
          <a:lstStyle>
            <a:lvl1pPr algn="ctr">
              <a:defRPr sz="3000" b="0">
                <a:solidFill>
                  <a:srgbClr val="55729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ru-RU" dirty="0"/>
              <a:t>Место для вопроса</a:t>
            </a:r>
          </a:p>
        </p:txBody>
      </p:sp>
      <p:sp>
        <p:nvSpPr>
          <p:cNvPr id="36" name="Текст Прав"/>
          <p:cNvSpPr>
            <a:spLocks noGrp="1"/>
          </p:cNvSpPr>
          <p:nvPr>
            <p:ph type="body" sz="quarter" idx="11" hasCustomPrompt="1"/>
          </p:nvPr>
        </p:nvSpPr>
        <p:spPr>
          <a:xfrm>
            <a:off x="1636776" y="4435127"/>
            <a:ext cx="3171600" cy="698400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38100">
            <a:noFill/>
          </a:ln>
        </p:spPr>
        <p:txBody>
          <a:bodyPr lIns="684000" tIns="0" rIns="0" bIns="144000" anchor="ctr"/>
          <a:lstStyle>
            <a:lvl1pPr marL="0" indent="0" algn="l">
              <a:buNone/>
              <a:defRPr sz="1800" b="0" baseline="0">
                <a:solidFill>
                  <a:schemeClr val="accent1">
                    <a:lumMod val="75000"/>
                  </a:schemeClr>
                </a:solidFill>
                <a:latin typeface="+mn-lt"/>
                <a:cs typeface="Segoe UI Light" panose="020B0502040204020203" pitchFamily="34" charset="0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dirty="0"/>
              <a:t>Правильный ответ</a:t>
            </a:r>
          </a:p>
        </p:txBody>
      </p:sp>
      <p:sp>
        <p:nvSpPr>
          <p:cNvPr id="37" name="Текст Неправ1"/>
          <p:cNvSpPr>
            <a:spLocks noGrp="1"/>
          </p:cNvSpPr>
          <p:nvPr>
            <p:ph type="body" sz="quarter" idx="12" hasCustomPrompt="1"/>
          </p:nvPr>
        </p:nvSpPr>
        <p:spPr>
          <a:xfrm>
            <a:off x="5102352" y="4434040"/>
            <a:ext cx="3171600" cy="698400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38100">
            <a:noFill/>
          </a:ln>
        </p:spPr>
        <p:txBody>
          <a:bodyPr lIns="684000" tIns="0" rIns="0" bIns="144000" anchor="ctr"/>
          <a:lstStyle>
            <a:lvl1pPr marL="0" indent="0" algn="l">
              <a:buNone/>
              <a:defRPr sz="1800" b="0">
                <a:solidFill>
                  <a:schemeClr val="accent1">
                    <a:lumMod val="75000"/>
                  </a:schemeClr>
                </a:solidFill>
                <a:latin typeface="+mn-lt"/>
                <a:cs typeface="Segoe UI Light" panose="020B0502040204020203" pitchFamily="34" charset="0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dirty="0"/>
              <a:t>Неправильный ответ</a:t>
            </a:r>
          </a:p>
        </p:txBody>
      </p:sp>
      <p:sp>
        <p:nvSpPr>
          <p:cNvPr id="38" name="Текст Неправ2"/>
          <p:cNvSpPr>
            <a:spLocks noGrp="1"/>
          </p:cNvSpPr>
          <p:nvPr>
            <p:ph type="body" sz="quarter" idx="13" hasCustomPrompt="1"/>
          </p:nvPr>
        </p:nvSpPr>
        <p:spPr>
          <a:xfrm>
            <a:off x="5102352" y="5295164"/>
            <a:ext cx="3171600" cy="698400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38100">
            <a:noFill/>
          </a:ln>
        </p:spPr>
        <p:txBody>
          <a:bodyPr lIns="684000" tIns="0" rIns="0" bIns="144000" anchor="ctr"/>
          <a:lstStyle>
            <a:lvl1pPr marL="0" indent="0" algn="l">
              <a:buNone/>
              <a:defRPr sz="1800" b="0">
                <a:solidFill>
                  <a:schemeClr val="accent1">
                    <a:lumMod val="75000"/>
                  </a:schemeClr>
                </a:solidFill>
                <a:latin typeface="+mn-lt"/>
                <a:cs typeface="Segoe UI Light" panose="020B0502040204020203" pitchFamily="34" charset="0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dirty="0"/>
              <a:t>Неправильный ответ</a:t>
            </a:r>
          </a:p>
        </p:txBody>
      </p:sp>
      <p:sp>
        <p:nvSpPr>
          <p:cNvPr id="39" name="Текст Неправ3"/>
          <p:cNvSpPr>
            <a:spLocks noGrp="1"/>
          </p:cNvSpPr>
          <p:nvPr>
            <p:ph type="body" sz="quarter" idx="14" hasCustomPrompt="1"/>
          </p:nvPr>
        </p:nvSpPr>
        <p:spPr>
          <a:xfrm>
            <a:off x="1636776" y="5295164"/>
            <a:ext cx="3171600" cy="698400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38100">
            <a:noFill/>
          </a:ln>
        </p:spPr>
        <p:txBody>
          <a:bodyPr lIns="684000" tIns="0" rIns="0" bIns="144000" anchor="ctr"/>
          <a:lstStyle>
            <a:lvl1pPr marL="0" indent="0" algn="l">
              <a:buNone/>
              <a:defRPr sz="1800" b="0" baseline="0">
                <a:solidFill>
                  <a:schemeClr val="accent1">
                    <a:lumMod val="75000"/>
                  </a:schemeClr>
                </a:solidFill>
                <a:latin typeface="+mn-lt"/>
                <a:cs typeface="Segoe UI Light" panose="020B0502040204020203" pitchFamily="34" charset="0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dirty="0"/>
              <a:t>Неправильный ответ</a:t>
            </a:r>
          </a:p>
        </p:txBody>
      </p:sp>
    </p:spTree>
    <p:extLst>
      <p:ext uri="{BB962C8B-B14F-4D97-AF65-F5344CB8AC3E}">
        <p14:creationId xmlns:p14="http://schemas.microsoft.com/office/powerpoint/2010/main" val="10170737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>
        <p14:switch dir="r"/>
      </p:transition>
    </mc:Choice>
    <mc:Fallback xmlns="">
      <p:transition spd="slow" advClick="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Вопрос_5"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1450974" y="641462"/>
            <a:ext cx="7004052" cy="3248025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76200">
            <a:noFill/>
          </a:ln>
          <a:effectLst/>
        </p:spPr>
        <p:txBody>
          <a:bodyPr anchor="ctr"/>
          <a:lstStyle>
            <a:lvl1pPr algn="ctr">
              <a:defRPr sz="3000" b="0">
                <a:solidFill>
                  <a:srgbClr val="55729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ru-RU" dirty="0"/>
              <a:t>Место для вопроса</a:t>
            </a:r>
          </a:p>
        </p:txBody>
      </p:sp>
      <p:sp>
        <p:nvSpPr>
          <p:cNvPr id="36" name="Текст Прав"/>
          <p:cNvSpPr>
            <a:spLocks noGrp="1"/>
          </p:cNvSpPr>
          <p:nvPr>
            <p:ph type="body" sz="quarter" idx="11" hasCustomPrompt="1"/>
          </p:nvPr>
        </p:nvSpPr>
        <p:spPr>
          <a:xfrm>
            <a:off x="1636776" y="4435127"/>
            <a:ext cx="3171600" cy="698400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38100">
            <a:noFill/>
          </a:ln>
        </p:spPr>
        <p:txBody>
          <a:bodyPr lIns="684000" tIns="0" rIns="0" bIns="144000" anchor="ctr"/>
          <a:lstStyle>
            <a:lvl1pPr marL="0" indent="0" algn="l">
              <a:buNone/>
              <a:defRPr sz="1800" b="0" baseline="0">
                <a:solidFill>
                  <a:schemeClr val="accent1">
                    <a:lumMod val="75000"/>
                  </a:schemeClr>
                </a:solidFill>
                <a:latin typeface="+mn-lt"/>
                <a:cs typeface="Segoe UI Light" panose="020B0502040204020203" pitchFamily="34" charset="0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dirty="0"/>
              <a:t>Правильный ответ</a:t>
            </a:r>
          </a:p>
        </p:txBody>
      </p:sp>
      <p:sp>
        <p:nvSpPr>
          <p:cNvPr id="37" name="Текст Неправ1"/>
          <p:cNvSpPr>
            <a:spLocks noGrp="1"/>
          </p:cNvSpPr>
          <p:nvPr>
            <p:ph type="body" sz="quarter" idx="12" hasCustomPrompt="1"/>
          </p:nvPr>
        </p:nvSpPr>
        <p:spPr>
          <a:xfrm>
            <a:off x="5102352" y="4434040"/>
            <a:ext cx="3171600" cy="698400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38100">
            <a:noFill/>
          </a:ln>
        </p:spPr>
        <p:txBody>
          <a:bodyPr lIns="684000" tIns="0" rIns="0" bIns="144000" anchor="ctr"/>
          <a:lstStyle>
            <a:lvl1pPr marL="0" indent="0" algn="l">
              <a:buNone/>
              <a:defRPr sz="1800" b="0">
                <a:solidFill>
                  <a:schemeClr val="accent1">
                    <a:lumMod val="75000"/>
                  </a:schemeClr>
                </a:solidFill>
                <a:latin typeface="+mn-lt"/>
                <a:cs typeface="Segoe UI Light" panose="020B0502040204020203" pitchFamily="34" charset="0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dirty="0"/>
              <a:t>Неправильный ответ</a:t>
            </a:r>
          </a:p>
        </p:txBody>
      </p:sp>
      <p:sp>
        <p:nvSpPr>
          <p:cNvPr id="38" name="Текст Неправ2"/>
          <p:cNvSpPr>
            <a:spLocks noGrp="1"/>
          </p:cNvSpPr>
          <p:nvPr>
            <p:ph type="body" sz="quarter" idx="13" hasCustomPrompt="1"/>
          </p:nvPr>
        </p:nvSpPr>
        <p:spPr>
          <a:xfrm>
            <a:off x="5102352" y="5295164"/>
            <a:ext cx="3171600" cy="698400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38100">
            <a:noFill/>
          </a:ln>
        </p:spPr>
        <p:txBody>
          <a:bodyPr lIns="684000" tIns="0" rIns="0" bIns="144000" anchor="ctr"/>
          <a:lstStyle>
            <a:lvl1pPr marL="0" indent="0" algn="l">
              <a:buNone/>
              <a:defRPr sz="1800" b="0">
                <a:solidFill>
                  <a:schemeClr val="accent1">
                    <a:lumMod val="75000"/>
                  </a:schemeClr>
                </a:solidFill>
                <a:latin typeface="+mn-lt"/>
                <a:cs typeface="Segoe UI Light" panose="020B0502040204020203" pitchFamily="34" charset="0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dirty="0"/>
              <a:t>Неправильный ответ</a:t>
            </a:r>
          </a:p>
        </p:txBody>
      </p:sp>
      <p:sp>
        <p:nvSpPr>
          <p:cNvPr id="39" name="Текст Неправ3"/>
          <p:cNvSpPr>
            <a:spLocks noGrp="1"/>
          </p:cNvSpPr>
          <p:nvPr>
            <p:ph type="body" sz="quarter" idx="14" hasCustomPrompt="1"/>
          </p:nvPr>
        </p:nvSpPr>
        <p:spPr>
          <a:xfrm>
            <a:off x="1636776" y="5295164"/>
            <a:ext cx="3171600" cy="698400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38100">
            <a:noFill/>
          </a:ln>
        </p:spPr>
        <p:txBody>
          <a:bodyPr lIns="684000" tIns="0" rIns="0" bIns="144000" anchor="ctr"/>
          <a:lstStyle>
            <a:lvl1pPr marL="0" indent="0" algn="l">
              <a:buNone/>
              <a:defRPr sz="1800" b="0" baseline="0">
                <a:solidFill>
                  <a:schemeClr val="accent1">
                    <a:lumMod val="75000"/>
                  </a:schemeClr>
                </a:solidFill>
                <a:latin typeface="+mn-lt"/>
                <a:cs typeface="Segoe UI Light" panose="020B0502040204020203" pitchFamily="34" charset="0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dirty="0"/>
              <a:t>Неправильный ответ</a:t>
            </a:r>
          </a:p>
        </p:txBody>
      </p:sp>
    </p:spTree>
    <p:extLst>
      <p:ext uri="{BB962C8B-B14F-4D97-AF65-F5344CB8AC3E}">
        <p14:creationId xmlns:p14="http://schemas.microsoft.com/office/powerpoint/2010/main" val="624336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>
        <p14:switch dir="r"/>
      </p:transition>
    </mc:Choice>
    <mc:Fallback xmlns="">
      <p:transition spd="slow" advClick="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Вопрос_6"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1450974" y="641462"/>
            <a:ext cx="7004052" cy="3248025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76200">
            <a:noFill/>
          </a:ln>
          <a:effectLst/>
        </p:spPr>
        <p:txBody>
          <a:bodyPr anchor="ctr"/>
          <a:lstStyle>
            <a:lvl1pPr algn="ctr">
              <a:defRPr sz="3000" b="0">
                <a:solidFill>
                  <a:srgbClr val="55729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ru-RU" dirty="0"/>
              <a:t>Место для вопроса</a:t>
            </a:r>
          </a:p>
        </p:txBody>
      </p:sp>
      <p:sp>
        <p:nvSpPr>
          <p:cNvPr id="36" name="Текст Прав"/>
          <p:cNvSpPr>
            <a:spLocks noGrp="1"/>
          </p:cNvSpPr>
          <p:nvPr>
            <p:ph type="body" sz="quarter" idx="11" hasCustomPrompt="1"/>
          </p:nvPr>
        </p:nvSpPr>
        <p:spPr>
          <a:xfrm>
            <a:off x="1636776" y="4434040"/>
            <a:ext cx="3171600" cy="698400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38100">
            <a:noFill/>
          </a:ln>
        </p:spPr>
        <p:txBody>
          <a:bodyPr lIns="684000" tIns="0" rIns="0" bIns="144000" anchor="ctr"/>
          <a:lstStyle>
            <a:lvl1pPr marL="0" indent="0" algn="l">
              <a:buNone/>
              <a:defRPr sz="1800" b="0" baseline="0">
                <a:solidFill>
                  <a:schemeClr val="accent1">
                    <a:lumMod val="75000"/>
                  </a:schemeClr>
                </a:solidFill>
                <a:latin typeface="+mn-lt"/>
                <a:cs typeface="Segoe UI Light" panose="020B0502040204020203" pitchFamily="34" charset="0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dirty="0"/>
              <a:t>Правильный ответ</a:t>
            </a:r>
          </a:p>
        </p:txBody>
      </p:sp>
      <p:sp>
        <p:nvSpPr>
          <p:cNvPr id="37" name="Текст Неправ1"/>
          <p:cNvSpPr>
            <a:spLocks noGrp="1"/>
          </p:cNvSpPr>
          <p:nvPr>
            <p:ph type="body" sz="quarter" idx="12" hasCustomPrompt="1"/>
          </p:nvPr>
        </p:nvSpPr>
        <p:spPr>
          <a:xfrm>
            <a:off x="5102352" y="4434040"/>
            <a:ext cx="3171600" cy="698400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38100">
            <a:noFill/>
          </a:ln>
        </p:spPr>
        <p:txBody>
          <a:bodyPr lIns="684000" tIns="0" rIns="0" bIns="144000" anchor="ctr"/>
          <a:lstStyle>
            <a:lvl1pPr marL="0" indent="0" algn="l">
              <a:buNone/>
              <a:defRPr sz="1800" b="0">
                <a:solidFill>
                  <a:schemeClr val="accent1">
                    <a:lumMod val="75000"/>
                  </a:schemeClr>
                </a:solidFill>
                <a:latin typeface="+mn-lt"/>
                <a:cs typeface="Segoe UI Light" panose="020B0502040204020203" pitchFamily="34" charset="0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dirty="0"/>
              <a:t>Неправильный ответ</a:t>
            </a:r>
          </a:p>
        </p:txBody>
      </p:sp>
      <p:sp>
        <p:nvSpPr>
          <p:cNvPr id="38" name="Текст Неправ2"/>
          <p:cNvSpPr>
            <a:spLocks noGrp="1"/>
          </p:cNvSpPr>
          <p:nvPr>
            <p:ph type="body" sz="quarter" idx="13" hasCustomPrompt="1"/>
          </p:nvPr>
        </p:nvSpPr>
        <p:spPr>
          <a:xfrm>
            <a:off x="5102352" y="5295164"/>
            <a:ext cx="3171600" cy="698400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38100">
            <a:noFill/>
          </a:ln>
        </p:spPr>
        <p:txBody>
          <a:bodyPr lIns="684000" tIns="0" rIns="0" bIns="144000" anchor="ctr"/>
          <a:lstStyle>
            <a:lvl1pPr marL="0" indent="0" algn="l">
              <a:buNone/>
              <a:defRPr sz="1800" b="0">
                <a:solidFill>
                  <a:schemeClr val="accent1">
                    <a:lumMod val="75000"/>
                  </a:schemeClr>
                </a:solidFill>
                <a:latin typeface="+mn-lt"/>
                <a:cs typeface="Segoe UI Light" panose="020B0502040204020203" pitchFamily="34" charset="0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dirty="0"/>
              <a:t>Неправильный ответ</a:t>
            </a:r>
          </a:p>
        </p:txBody>
      </p:sp>
      <p:sp>
        <p:nvSpPr>
          <p:cNvPr id="39" name="Текст Неправ3"/>
          <p:cNvSpPr>
            <a:spLocks noGrp="1"/>
          </p:cNvSpPr>
          <p:nvPr>
            <p:ph type="body" sz="quarter" idx="14" hasCustomPrompt="1"/>
          </p:nvPr>
        </p:nvSpPr>
        <p:spPr>
          <a:xfrm>
            <a:off x="1636776" y="5295164"/>
            <a:ext cx="3171600" cy="698400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38100">
            <a:noFill/>
          </a:ln>
        </p:spPr>
        <p:txBody>
          <a:bodyPr lIns="684000" tIns="0" rIns="0" bIns="144000" anchor="ctr"/>
          <a:lstStyle>
            <a:lvl1pPr marL="0" indent="0" algn="l">
              <a:buNone/>
              <a:defRPr sz="1800" b="0" baseline="0">
                <a:solidFill>
                  <a:schemeClr val="accent1">
                    <a:lumMod val="75000"/>
                  </a:schemeClr>
                </a:solidFill>
                <a:latin typeface="+mn-lt"/>
                <a:cs typeface="Segoe UI Light" panose="020B0502040204020203" pitchFamily="34" charset="0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dirty="0"/>
              <a:t>Неправильный ответ</a:t>
            </a:r>
          </a:p>
        </p:txBody>
      </p:sp>
    </p:spTree>
    <p:extLst>
      <p:ext uri="{BB962C8B-B14F-4D97-AF65-F5344CB8AC3E}">
        <p14:creationId xmlns:p14="http://schemas.microsoft.com/office/powerpoint/2010/main" val="1475607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>
        <p14:switch dir="r"/>
      </p:transition>
    </mc:Choice>
    <mc:Fallback xmlns="">
      <p:transition spd="slow" advClick="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Вопрос_7"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1450974" y="641462"/>
            <a:ext cx="7004052" cy="3248025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76200">
            <a:noFill/>
          </a:ln>
          <a:effectLst/>
        </p:spPr>
        <p:txBody>
          <a:bodyPr anchor="ctr"/>
          <a:lstStyle>
            <a:lvl1pPr algn="ctr">
              <a:defRPr sz="3000" b="0">
                <a:solidFill>
                  <a:srgbClr val="55729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ru-RU" dirty="0"/>
              <a:t>Место для вопроса</a:t>
            </a:r>
          </a:p>
        </p:txBody>
      </p:sp>
      <p:sp>
        <p:nvSpPr>
          <p:cNvPr id="36" name="Текст Прав"/>
          <p:cNvSpPr>
            <a:spLocks noGrp="1"/>
          </p:cNvSpPr>
          <p:nvPr>
            <p:ph type="body" sz="quarter" idx="11" hasCustomPrompt="1"/>
          </p:nvPr>
        </p:nvSpPr>
        <p:spPr>
          <a:xfrm>
            <a:off x="1636776" y="4435127"/>
            <a:ext cx="3171600" cy="698400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38100">
            <a:noFill/>
          </a:ln>
        </p:spPr>
        <p:txBody>
          <a:bodyPr lIns="684000" tIns="0" rIns="0" bIns="144000" anchor="ctr"/>
          <a:lstStyle>
            <a:lvl1pPr marL="0" indent="0" algn="l">
              <a:buNone/>
              <a:defRPr sz="1800" b="0" baseline="0">
                <a:solidFill>
                  <a:schemeClr val="accent1">
                    <a:lumMod val="75000"/>
                  </a:schemeClr>
                </a:solidFill>
                <a:latin typeface="+mn-lt"/>
                <a:cs typeface="Segoe UI Light" panose="020B0502040204020203" pitchFamily="34" charset="0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dirty="0"/>
              <a:t>Правильный ответ</a:t>
            </a:r>
          </a:p>
        </p:txBody>
      </p:sp>
      <p:sp>
        <p:nvSpPr>
          <p:cNvPr id="37" name="Текст Неправ1"/>
          <p:cNvSpPr>
            <a:spLocks noGrp="1"/>
          </p:cNvSpPr>
          <p:nvPr>
            <p:ph type="body" sz="quarter" idx="12" hasCustomPrompt="1"/>
          </p:nvPr>
        </p:nvSpPr>
        <p:spPr>
          <a:xfrm>
            <a:off x="5102352" y="4434040"/>
            <a:ext cx="3171600" cy="698400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38100">
            <a:noFill/>
          </a:ln>
        </p:spPr>
        <p:txBody>
          <a:bodyPr lIns="684000" tIns="0" rIns="0" bIns="144000" anchor="ctr"/>
          <a:lstStyle>
            <a:lvl1pPr marL="0" indent="0" algn="l">
              <a:buNone/>
              <a:defRPr sz="1800" b="0">
                <a:solidFill>
                  <a:schemeClr val="accent1">
                    <a:lumMod val="75000"/>
                  </a:schemeClr>
                </a:solidFill>
                <a:latin typeface="+mn-lt"/>
                <a:cs typeface="Segoe UI Light" panose="020B0502040204020203" pitchFamily="34" charset="0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dirty="0"/>
              <a:t>Неправильный ответ</a:t>
            </a:r>
          </a:p>
        </p:txBody>
      </p:sp>
      <p:sp>
        <p:nvSpPr>
          <p:cNvPr id="38" name="Текст Неправ2"/>
          <p:cNvSpPr>
            <a:spLocks noGrp="1"/>
          </p:cNvSpPr>
          <p:nvPr>
            <p:ph type="body" sz="quarter" idx="13" hasCustomPrompt="1"/>
          </p:nvPr>
        </p:nvSpPr>
        <p:spPr>
          <a:xfrm>
            <a:off x="5102352" y="5295164"/>
            <a:ext cx="3171600" cy="698400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38100">
            <a:noFill/>
          </a:ln>
        </p:spPr>
        <p:txBody>
          <a:bodyPr lIns="684000" tIns="0" rIns="0" bIns="144000" anchor="ctr"/>
          <a:lstStyle>
            <a:lvl1pPr marL="0" indent="0" algn="l">
              <a:buNone/>
              <a:defRPr sz="1800" b="0">
                <a:solidFill>
                  <a:schemeClr val="accent1">
                    <a:lumMod val="75000"/>
                  </a:schemeClr>
                </a:solidFill>
                <a:latin typeface="+mn-lt"/>
                <a:cs typeface="Segoe UI Light" panose="020B0502040204020203" pitchFamily="34" charset="0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dirty="0"/>
              <a:t>Неправильный ответ</a:t>
            </a:r>
          </a:p>
        </p:txBody>
      </p:sp>
      <p:sp>
        <p:nvSpPr>
          <p:cNvPr id="39" name="Текст Неправ3"/>
          <p:cNvSpPr>
            <a:spLocks noGrp="1"/>
          </p:cNvSpPr>
          <p:nvPr>
            <p:ph type="body" sz="quarter" idx="14" hasCustomPrompt="1"/>
          </p:nvPr>
        </p:nvSpPr>
        <p:spPr>
          <a:xfrm>
            <a:off x="1636776" y="5295164"/>
            <a:ext cx="3171600" cy="698400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38100">
            <a:noFill/>
          </a:ln>
        </p:spPr>
        <p:txBody>
          <a:bodyPr lIns="684000" tIns="0" rIns="0" bIns="144000" anchor="ctr"/>
          <a:lstStyle>
            <a:lvl1pPr marL="0" indent="0" algn="l">
              <a:buNone/>
              <a:defRPr sz="1800" b="0" baseline="0">
                <a:solidFill>
                  <a:schemeClr val="accent1">
                    <a:lumMod val="75000"/>
                  </a:schemeClr>
                </a:solidFill>
                <a:latin typeface="+mn-lt"/>
                <a:cs typeface="Segoe UI Light" panose="020B0502040204020203" pitchFamily="34" charset="0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dirty="0"/>
              <a:t>Неправильный ответ</a:t>
            </a:r>
          </a:p>
        </p:txBody>
      </p:sp>
    </p:spTree>
    <p:extLst>
      <p:ext uri="{BB962C8B-B14F-4D97-AF65-F5344CB8AC3E}">
        <p14:creationId xmlns:p14="http://schemas.microsoft.com/office/powerpoint/2010/main" val="1069551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>
        <p14:switch dir="r"/>
      </p:transition>
    </mc:Choice>
    <mc:Fallback xmlns="">
      <p:transition spd="slow" advClick="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Вопрос_8"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1450974" y="641462"/>
            <a:ext cx="7004052" cy="3248025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76200">
            <a:noFill/>
          </a:ln>
          <a:effectLst/>
        </p:spPr>
        <p:txBody>
          <a:bodyPr anchor="ctr"/>
          <a:lstStyle>
            <a:lvl1pPr algn="ctr">
              <a:defRPr sz="3000" b="0">
                <a:solidFill>
                  <a:srgbClr val="55729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ru-RU" dirty="0"/>
              <a:t>Место для вопроса</a:t>
            </a:r>
          </a:p>
        </p:txBody>
      </p:sp>
      <p:sp>
        <p:nvSpPr>
          <p:cNvPr id="37" name="Текст Прав"/>
          <p:cNvSpPr>
            <a:spLocks noGrp="1"/>
          </p:cNvSpPr>
          <p:nvPr>
            <p:ph type="body" sz="quarter" idx="11" hasCustomPrompt="1"/>
          </p:nvPr>
        </p:nvSpPr>
        <p:spPr>
          <a:xfrm>
            <a:off x="1636776" y="4435127"/>
            <a:ext cx="3171600" cy="698400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38100">
            <a:noFill/>
          </a:ln>
        </p:spPr>
        <p:txBody>
          <a:bodyPr lIns="684000" tIns="0" rIns="0" bIns="144000" anchor="ctr"/>
          <a:lstStyle>
            <a:lvl1pPr marL="0" indent="0" algn="l">
              <a:buNone/>
              <a:defRPr sz="1800" b="0" baseline="0">
                <a:solidFill>
                  <a:schemeClr val="accent1">
                    <a:lumMod val="75000"/>
                  </a:schemeClr>
                </a:solidFill>
                <a:latin typeface="+mn-lt"/>
                <a:cs typeface="Segoe UI Light" panose="020B0502040204020203" pitchFamily="34" charset="0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dirty="0"/>
              <a:t>Правильный ответ</a:t>
            </a:r>
          </a:p>
        </p:txBody>
      </p:sp>
      <p:sp>
        <p:nvSpPr>
          <p:cNvPr id="38" name="Текст Неправ1"/>
          <p:cNvSpPr>
            <a:spLocks noGrp="1"/>
          </p:cNvSpPr>
          <p:nvPr>
            <p:ph type="body" sz="quarter" idx="12" hasCustomPrompt="1"/>
          </p:nvPr>
        </p:nvSpPr>
        <p:spPr>
          <a:xfrm>
            <a:off x="5102352" y="4434040"/>
            <a:ext cx="3171600" cy="698400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38100">
            <a:noFill/>
          </a:ln>
        </p:spPr>
        <p:txBody>
          <a:bodyPr lIns="684000" tIns="0" rIns="0" bIns="144000" anchor="ctr"/>
          <a:lstStyle>
            <a:lvl1pPr marL="0" indent="0" algn="l">
              <a:buNone/>
              <a:defRPr sz="1800" b="0">
                <a:solidFill>
                  <a:schemeClr val="accent1">
                    <a:lumMod val="75000"/>
                  </a:schemeClr>
                </a:solidFill>
                <a:latin typeface="+mn-lt"/>
                <a:cs typeface="Segoe UI Light" panose="020B0502040204020203" pitchFamily="34" charset="0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dirty="0"/>
              <a:t>Неправильный ответ</a:t>
            </a:r>
          </a:p>
        </p:txBody>
      </p:sp>
      <p:sp>
        <p:nvSpPr>
          <p:cNvPr id="39" name="Текст Неправ2"/>
          <p:cNvSpPr>
            <a:spLocks noGrp="1"/>
          </p:cNvSpPr>
          <p:nvPr>
            <p:ph type="body" sz="quarter" idx="13" hasCustomPrompt="1"/>
          </p:nvPr>
        </p:nvSpPr>
        <p:spPr>
          <a:xfrm>
            <a:off x="5102352" y="5295164"/>
            <a:ext cx="3171600" cy="698400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38100">
            <a:noFill/>
          </a:ln>
        </p:spPr>
        <p:txBody>
          <a:bodyPr lIns="684000" tIns="0" rIns="0" bIns="144000" anchor="ctr"/>
          <a:lstStyle>
            <a:lvl1pPr marL="0" indent="0" algn="l">
              <a:buNone/>
              <a:defRPr sz="1800" b="0">
                <a:solidFill>
                  <a:schemeClr val="accent1">
                    <a:lumMod val="75000"/>
                  </a:schemeClr>
                </a:solidFill>
                <a:latin typeface="+mn-lt"/>
                <a:cs typeface="Segoe UI Light" panose="020B0502040204020203" pitchFamily="34" charset="0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dirty="0"/>
              <a:t>Неправильный ответ</a:t>
            </a:r>
          </a:p>
        </p:txBody>
      </p:sp>
      <p:sp>
        <p:nvSpPr>
          <p:cNvPr id="40" name="Текст Неправ3"/>
          <p:cNvSpPr>
            <a:spLocks noGrp="1"/>
          </p:cNvSpPr>
          <p:nvPr>
            <p:ph type="body" sz="quarter" idx="14" hasCustomPrompt="1"/>
          </p:nvPr>
        </p:nvSpPr>
        <p:spPr>
          <a:xfrm>
            <a:off x="1636776" y="5295164"/>
            <a:ext cx="3171600" cy="698400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38100">
            <a:noFill/>
          </a:ln>
        </p:spPr>
        <p:txBody>
          <a:bodyPr lIns="684000" tIns="0" rIns="0" bIns="144000" anchor="ctr"/>
          <a:lstStyle>
            <a:lvl1pPr marL="0" indent="0" algn="l">
              <a:buNone/>
              <a:defRPr sz="1800" b="0" baseline="0">
                <a:solidFill>
                  <a:schemeClr val="accent1">
                    <a:lumMod val="75000"/>
                  </a:schemeClr>
                </a:solidFill>
                <a:latin typeface="+mn-lt"/>
                <a:cs typeface="Segoe UI Light" panose="020B0502040204020203" pitchFamily="34" charset="0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dirty="0"/>
              <a:t>Неправильный ответ</a:t>
            </a:r>
          </a:p>
        </p:txBody>
      </p:sp>
    </p:spTree>
    <p:extLst>
      <p:ext uri="{BB962C8B-B14F-4D97-AF65-F5344CB8AC3E}">
        <p14:creationId xmlns:p14="http://schemas.microsoft.com/office/powerpoint/2010/main" val="165167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>
        <p14:switch dir="r"/>
      </p:transition>
    </mc:Choice>
    <mc:Fallback xmlns="">
      <p:transition spd="slow" advClick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  <a:alpha val="2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653008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720" r:id="rId2"/>
    <p:sldLayoutId id="2147483721" r:id="rId3"/>
    <p:sldLayoutId id="2147483716" r:id="rId4"/>
    <p:sldLayoutId id="2147483715" r:id="rId5"/>
    <p:sldLayoutId id="2147483714" r:id="rId6"/>
    <p:sldLayoutId id="2147483712" r:id="rId7"/>
    <p:sldLayoutId id="2147483710" r:id="rId8"/>
    <p:sldLayoutId id="2147483709" r:id="rId9"/>
    <p:sldLayoutId id="2147483722" r:id="rId10"/>
  </p:sldLayoutIdLst>
  <mc:AlternateContent xmlns:mc="http://schemas.openxmlformats.org/markup-compatibility/2006" xmlns:p14="http://schemas.microsoft.com/office/powerpoint/2010/main">
    <mc:Choice Requires="p14">
      <p:transition spd="slow" p14:dur="1400" advClick="0">
        <p14:switch dir="r"/>
      </p:transition>
    </mc:Choice>
    <mc:Fallback xmlns="">
      <p:transition spd="slow" advClick="0">
        <p:fade/>
      </p:transition>
    </mc:Fallback>
  </mc:AlternateConten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4.jp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jpeg"/><Relationship Id="rId13" Type="http://schemas.openxmlformats.org/officeDocument/2006/relationships/image" Target="../media/image44.jpeg"/><Relationship Id="rId3" Type="http://schemas.openxmlformats.org/officeDocument/2006/relationships/image" Target="../media/image26.jpg"/><Relationship Id="rId7" Type="http://schemas.openxmlformats.org/officeDocument/2006/relationships/image" Target="../media/image38.jpeg"/><Relationship Id="rId12" Type="http://schemas.openxmlformats.org/officeDocument/2006/relationships/image" Target="../media/image4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jpeg"/><Relationship Id="rId11" Type="http://schemas.openxmlformats.org/officeDocument/2006/relationships/image" Target="../media/image42.jpeg"/><Relationship Id="rId5" Type="http://schemas.openxmlformats.org/officeDocument/2006/relationships/image" Target="../media/image36.jpeg"/><Relationship Id="rId10" Type="http://schemas.openxmlformats.org/officeDocument/2006/relationships/image" Target="../media/image41.jpeg"/><Relationship Id="rId4" Type="http://schemas.openxmlformats.org/officeDocument/2006/relationships/image" Target="../media/image35.jpeg"/><Relationship Id="rId9" Type="http://schemas.openxmlformats.org/officeDocument/2006/relationships/image" Target="../media/image40.jpeg"/><Relationship Id="rId14" Type="http://schemas.openxmlformats.org/officeDocument/2006/relationships/image" Target="../media/image4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6.jpg"/><Relationship Id="rId4" Type="http://schemas.openxmlformats.org/officeDocument/2006/relationships/image" Target="../media/image15.jp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g"/><Relationship Id="rId5" Type="http://schemas.openxmlformats.org/officeDocument/2006/relationships/image" Target="../media/image24.jpg"/><Relationship Id="rId4" Type="http://schemas.openxmlformats.org/officeDocument/2006/relationships/image" Target="../media/image23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8.jpg"/><Relationship Id="rId4" Type="http://schemas.openxmlformats.org/officeDocument/2006/relationships/image" Target="../media/image2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32.jpg"/><Relationship Id="rId4" Type="http://schemas.openxmlformats.org/officeDocument/2006/relationships/image" Target="../media/image3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797583" y="2028978"/>
            <a:ext cx="7004052" cy="819125"/>
          </a:xfrm>
          <a:scene3d>
            <a:camera prst="perspectiveHeroicExtremeRightFacing"/>
            <a:lightRig rig="threePt" dir="t"/>
          </a:scene3d>
        </p:spPr>
        <p:txBody>
          <a:bodyPr/>
          <a:lstStyle/>
          <a:p>
            <a:r>
              <a:rPr lang="ru-RU" sz="8000" b="1" dirty="0"/>
              <a:t>«День защитника Отечества - 23 февраля!»</a:t>
            </a:r>
            <a:endParaRPr lang="ru-RU" sz="8000" dirty="0">
              <a:solidFill>
                <a:srgbClr val="44609E"/>
              </a:solidFill>
              <a:latin typeface="+mn-lt"/>
              <a:ea typeface="+mn-ea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91188" y="5202238"/>
            <a:ext cx="4681603" cy="1655762"/>
          </a:xfrm>
        </p:spPr>
        <p:txBody>
          <a:bodyPr/>
          <a:lstStyle/>
          <a:p>
            <a:r>
              <a:rPr lang="ru-RU" sz="2400" b="1" dirty="0" smtClean="0"/>
              <a:t>Подготовила: воспитатель </a:t>
            </a:r>
            <a:r>
              <a:rPr lang="ru-RU" sz="2400" b="1" dirty="0"/>
              <a:t>Барыкина О. </a:t>
            </a:r>
            <a:r>
              <a:rPr lang="ru-RU" sz="2400" b="1" dirty="0" smtClean="0"/>
              <a:t>А.</a:t>
            </a:r>
            <a:endParaRPr lang="ru-RU" sz="2400" dirty="0">
              <a:solidFill>
                <a:srgbClr val="44609E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851" y="1566104"/>
            <a:ext cx="2833352" cy="26839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064958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Ромб 17"/>
          <p:cNvSpPr/>
          <p:nvPr/>
        </p:nvSpPr>
        <p:spPr>
          <a:xfrm>
            <a:off x="278770" y="214555"/>
            <a:ext cx="1634932" cy="450760"/>
          </a:xfrm>
          <a:prstGeom prst="diamond">
            <a:avLst/>
          </a:prstGeom>
          <a:gradFill flip="none" rotWithShape="1">
            <a:gsLst>
              <a:gs pos="0">
                <a:srgbClr val="74B7D2">
                  <a:shade val="30000"/>
                  <a:satMod val="115000"/>
                </a:srgbClr>
              </a:gs>
              <a:gs pos="50000">
                <a:srgbClr val="74B7D2">
                  <a:shade val="67500"/>
                  <a:satMod val="115000"/>
                </a:srgbClr>
              </a:gs>
              <a:gs pos="100000">
                <a:srgbClr val="74B7D2">
                  <a:shade val="100000"/>
                  <a:satMod val="115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Ромб 18"/>
          <p:cNvSpPr/>
          <p:nvPr/>
        </p:nvSpPr>
        <p:spPr>
          <a:xfrm>
            <a:off x="7765961" y="214555"/>
            <a:ext cx="1839525" cy="450760"/>
          </a:xfrm>
          <a:prstGeom prst="diamond">
            <a:avLst/>
          </a:prstGeom>
          <a:gradFill flip="none" rotWithShape="1">
            <a:gsLst>
              <a:gs pos="0">
                <a:srgbClr val="74B7D2">
                  <a:shade val="30000"/>
                  <a:satMod val="115000"/>
                </a:srgbClr>
              </a:gs>
              <a:gs pos="50000">
                <a:srgbClr val="74B7D2">
                  <a:shade val="67500"/>
                  <a:satMod val="115000"/>
                </a:srgbClr>
              </a:gs>
              <a:gs pos="100000">
                <a:srgbClr val="74B7D2">
                  <a:shade val="100000"/>
                  <a:satMod val="115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Ромб 19"/>
          <p:cNvSpPr/>
          <p:nvPr/>
        </p:nvSpPr>
        <p:spPr>
          <a:xfrm>
            <a:off x="7765961" y="6072388"/>
            <a:ext cx="1839525" cy="392806"/>
          </a:xfrm>
          <a:prstGeom prst="diamond">
            <a:avLst/>
          </a:prstGeom>
          <a:gradFill flip="none" rotWithShape="1">
            <a:gsLst>
              <a:gs pos="0">
                <a:srgbClr val="74B7D2">
                  <a:shade val="30000"/>
                  <a:satMod val="115000"/>
                </a:srgbClr>
              </a:gs>
              <a:gs pos="50000">
                <a:srgbClr val="74B7D2">
                  <a:shade val="67500"/>
                  <a:satMod val="115000"/>
                </a:srgbClr>
              </a:gs>
              <a:gs pos="100000">
                <a:srgbClr val="74B7D2">
                  <a:shade val="100000"/>
                  <a:satMod val="115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Ромб 20"/>
          <p:cNvSpPr/>
          <p:nvPr/>
        </p:nvSpPr>
        <p:spPr>
          <a:xfrm>
            <a:off x="278769" y="6053070"/>
            <a:ext cx="1472757" cy="412124"/>
          </a:xfrm>
          <a:prstGeom prst="diamond">
            <a:avLst/>
          </a:prstGeom>
          <a:gradFill flip="none" rotWithShape="1">
            <a:gsLst>
              <a:gs pos="0">
                <a:srgbClr val="74B7D2">
                  <a:shade val="30000"/>
                  <a:satMod val="115000"/>
                </a:srgbClr>
              </a:gs>
              <a:gs pos="50000">
                <a:srgbClr val="74B7D2">
                  <a:shade val="67500"/>
                  <a:satMod val="115000"/>
                </a:srgbClr>
              </a:gs>
              <a:gs pos="100000">
                <a:srgbClr val="74B7D2">
                  <a:shade val="100000"/>
                  <a:satMod val="115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2465627" y="179249"/>
            <a:ext cx="4953000" cy="667875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Aft>
                <a:spcPts val="0"/>
              </a:spcAft>
            </a:pPr>
            <a:r>
              <a:rPr lang="ru-RU" sz="3200" b="1" u="sng" dirty="0">
                <a:solidFill>
                  <a:schemeClr val="accent5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Игра «Лишнее слово»</a:t>
            </a:r>
            <a:endParaRPr lang="ru-RU" sz="3200" b="1" dirty="0">
              <a:solidFill>
                <a:schemeClr val="accent5">
                  <a:lumMod val="7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2000" b="1" u="sng" dirty="0" smtClean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000" b="1" u="sng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Девочки</a:t>
            </a:r>
            <a:r>
              <a:rPr lang="ru-RU" sz="2000" b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наши мальчики, когда вырастут тоже станут защитниками Отечества. Как мы можем сказать про них.</a:t>
            </a:r>
          </a:p>
          <a:p>
            <a:pPr>
              <a:spcAft>
                <a:spcPts val="0"/>
              </a:spcAft>
            </a:pPr>
            <a:r>
              <a:rPr lang="ru-RU" sz="2000" b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Послушайте и скажите, каким солдат быть не может.</a:t>
            </a:r>
          </a:p>
          <a:p>
            <a:pPr>
              <a:spcAft>
                <a:spcPts val="0"/>
              </a:spcAft>
            </a:pPr>
            <a:r>
              <a:rPr lang="ru-RU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000" b="1" u="sng" dirty="0">
                <a:solidFill>
                  <a:schemeClr val="accent2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Мальчики</a:t>
            </a:r>
            <a:r>
              <a:rPr lang="ru-RU" sz="2000" b="1" dirty="0">
                <a:solidFill>
                  <a:schemeClr val="accent2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вы будущие солдаты и защитники Отечества, послушайте и скажите, какими не могут быть защитники.</a:t>
            </a:r>
          </a:p>
          <a:p>
            <a:pPr marL="342900" lvl="0" indent="-342900">
              <a:spcAft>
                <a:spcPts val="0"/>
              </a:spcAft>
              <a:buFont typeface="Wingdings" panose="05000000000000000000" pitchFamily="2" charset="2"/>
              <a:buChar char=""/>
            </a:pPr>
            <a:r>
              <a:rPr lang="ru-RU" sz="2400" b="1" dirty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Храбрый, смелый, ленивый.</a:t>
            </a:r>
          </a:p>
          <a:p>
            <a:pPr marL="342900" lvl="0" indent="-342900">
              <a:spcAft>
                <a:spcPts val="0"/>
              </a:spcAft>
              <a:buFont typeface="Wingdings" panose="05000000000000000000" pitchFamily="2" charset="2"/>
              <a:buChar char=""/>
            </a:pPr>
            <a:r>
              <a:rPr lang="ru-RU" sz="2400" b="1" dirty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Умный, слабый, честный.</a:t>
            </a:r>
          </a:p>
          <a:p>
            <a:pPr marL="342900" lvl="0" indent="-342900">
              <a:spcAft>
                <a:spcPts val="0"/>
              </a:spcAft>
              <a:buFont typeface="Wingdings" panose="05000000000000000000" pitchFamily="2" charset="2"/>
              <a:buChar char=""/>
            </a:pPr>
            <a:r>
              <a:rPr lang="ru-RU" sz="2400" b="1" dirty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Неряшливый, зоркий, отважный.</a:t>
            </a:r>
          </a:p>
          <a:p>
            <a:pPr marL="342900" lvl="0" indent="-342900">
              <a:spcAft>
                <a:spcPts val="0"/>
              </a:spcAft>
              <a:buFont typeface="Wingdings" panose="05000000000000000000" pitchFamily="2" charset="2"/>
              <a:buChar char=""/>
            </a:pPr>
            <a:r>
              <a:rPr lang="ru-RU" sz="2400" b="1" dirty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Ловкий, боязливый, сильный.</a:t>
            </a:r>
          </a:p>
          <a:p>
            <a:pPr marL="342900" lvl="0" indent="-342900">
              <a:spcAft>
                <a:spcPts val="0"/>
              </a:spcAft>
              <a:buFont typeface="Wingdings" panose="05000000000000000000" pitchFamily="2" charset="2"/>
              <a:buChar char=""/>
            </a:pPr>
            <a:r>
              <a:rPr lang="ru-RU" sz="2400" b="1" dirty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Быстрый, сообразительный, пугливый.</a:t>
            </a:r>
          </a:p>
          <a:p>
            <a:pPr marL="342900" lvl="0" indent="-342900">
              <a:spcAft>
                <a:spcPts val="0"/>
              </a:spcAft>
              <a:buFont typeface="Wingdings" panose="05000000000000000000" pitchFamily="2" charset="2"/>
              <a:buChar char=""/>
            </a:pPr>
            <a:r>
              <a:rPr lang="ru-RU" sz="2400" b="1" dirty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Бесстрашный, мужественный, неловкий.</a:t>
            </a:r>
            <a:endParaRPr lang="ru-RU" sz="2400" b="1" dirty="0">
              <a:solidFill>
                <a:schemeClr val="accent5">
                  <a:lumMod val="50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555" y="1858804"/>
            <a:ext cx="1797109" cy="30007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5961" y="1868463"/>
            <a:ext cx="1670195" cy="30007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253349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>
        <p14:switch dir="r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" presetID="1" presetClass="emph" presetSubtype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indefinite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3" dur="indefinite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indefinite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15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1" presetID="1" presetClass="emph" presetSubtype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indefinite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3" dur="indefinite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" dur="indefinite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25" presetID="1" presetClass="emph" presetSubtype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indefinite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3CC33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7" dur="indefinite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8" dur="indefinite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33CC33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29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5" presetID="1" presetClass="emph" presetSubtype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indefinite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7" dur="indefinite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8" dur="indefinite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Ромб 10"/>
          <p:cNvSpPr/>
          <p:nvPr/>
        </p:nvSpPr>
        <p:spPr>
          <a:xfrm>
            <a:off x="9210269" y="6199250"/>
            <a:ext cx="355130" cy="355130"/>
          </a:xfrm>
          <a:prstGeom prst="diamond">
            <a:avLst/>
          </a:prstGeom>
          <a:gradFill flip="none" rotWithShape="1">
            <a:gsLst>
              <a:gs pos="0">
                <a:srgbClr val="74B7D2">
                  <a:shade val="30000"/>
                  <a:satMod val="115000"/>
                </a:srgbClr>
              </a:gs>
              <a:gs pos="50000">
                <a:srgbClr val="74B7D2">
                  <a:shade val="67500"/>
                  <a:satMod val="115000"/>
                </a:srgbClr>
              </a:gs>
              <a:gs pos="100000">
                <a:srgbClr val="74B7D2">
                  <a:shade val="100000"/>
                  <a:satMod val="115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Ромб 11"/>
          <p:cNvSpPr/>
          <p:nvPr/>
        </p:nvSpPr>
        <p:spPr>
          <a:xfrm>
            <a:off x="415390" y="6199250"/>
            <a:ext cx="355130" cy="355130"/>
          </a:xfrm>
          <a:prstGeom prst="diamond">
            <a:avLst/>
          </a:prstGeom>
          <a:gradFill flip="none" rotWithShape="1">
            <a:gsLst>
              <a:gs pos="0">
                <a:srgbClr val="74B7D2">
                  <a:shade val="30000"/>
                  <a:satMod val="115000"/>
                </a:srgbClr>
              </a:gs>
              <a:gs pos="50000">
                <a:srgbClr val="74B7D2">
                  <a:shade val="67500"/>
                  <a:satMod val="115000"/>
                </a:srgbClr>
              </a:gs>
              <a:gs pos="100000">
                <a:srgbClr val="74B7D2">
                  <a:shade val="100000"/>
                  <a:satMod val="115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Ромб 12"/>
          <p:cNvSpPr/>
          <p:nvPr/>
        </p:nvSpPr>
        <p:spPr>
          <a:xfrm>
            <a:off x="3734964" y="49928"/>
            <a:ext cx="2781746" cy="355130"/>
          </a:xfrm>
          <a:prstGeom prst="diamond">
            <a:avLst/>
          </a:prstGeom>
          <a:gradFill flip="none" rotWithShape="1">
            <a:gsLst>
              <a:gs pos="0">
                <a:srgbClr val="74B7D2">
                  <a:shade val="30000"/>
                  <a:satMod val="115000"/>
                </a:srgbClr>
              </a:gs>
              <a:gs pos="50000">
                <a:srgbClr val="74B7D2">
                  <a:shade val="67500"/>
                  <a:satMod val="115000"/>
                </a:srgbClr>
              </a:gs>
              <a:gs pos="100000">
                <a:srgbClr val="74B7D2">
                  <a:shade val="100000"/>
                  <a:satMod val="115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Ромб 13"/>
          <p:cNvSpPr/>
          <p:nvPr/>
        </p:nvSpPr>
        <p:spPr>
          <a:xfrm>
            <a:off x="3734964" y="3939062"/>
            <a:ext cx="2781746" cy="355130"/>
          </a:xfrm>
          <a:prstGeom prst="diamond">
            <a:avLst/>
          </a:prstGeom>
          <a:gradFill flip="none" rotWithShape="1">
            <a:gsLst>
              <a:gs pos="0">
                <a:srgbClr val="74B7D2">
                  <a:shade val="30000"/>
                  <a:satMod val="115000"/>
                </a:srgbClr>
              </a:gs>
              <a:gs pos="50000">
                <a:srgbClr val="74B7D2">
                  <a:shade val="67500"/>
                  <a:satMod val="115000"/>
                </a:srgbClr>
              </a:gs>
              <a:gs pos="100000">
                <a:srgbClr val="74B7D2">
                  <a:shade val="100000"/>
                  <a:satMod val="115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678976" y="227493"/>
            <a:ext cx="9053848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2400" b="1" u="sng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Игра «Один - много»</a:t>
            </a:r>
            <a:endParaRPr lang="ru-RU" sz="2400" b="1" dirty="0">
              <a:solidFill>
                <a:srgbClr val="00206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2000" b="1" dirty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</a:t>
            </a:r>
            <a:r>
              <a:rPr lang="ru-RU" sz="2000" b="1" dirty="0" smtClean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адо </a:t>
            </a:r>
            <a:r>
              <a:rPr lang="ru-RU" sz="2000" b="1" dirty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позвать на помощь защитников, а чтобы они прибежали надо сказать множественное число, например: </a:t>
            </a:r>
            <a:r>
              <a:rPr lang="ru-RU" sz="2000" b="1" dirty="0" smtClean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стоял </a:t>
            </a:r>
            <a:r>
              <a:rPr lang="ru-RU" sz="2000" b="1" dirty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один </a:t>
            </a:r>
            <a:r>
              <a:rPr lang="ru-RU" sz="2400" b="1" u="dash" dirty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солдат</a:t>
            </a:r>
            <a:r>
              <a:rPr lang="ru-RU" sz="2000" b="1" dirty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а прибежало на подмогу много </a:t>
            </a:r>
            <a:r>
              <a:rPr lang="ru-RU" sz="2400" b="1" u="dash" dirty="0" err="1" smtClean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солдатов</a:t>
            </a:r>
            <a:r>
              <a:rPr lang="ru-RU" sz="2000" b="1" dirty="0" smtClean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endParaRPr lang="ru-RU" sz="2000" b="1" dirty="0">
              <a:solidFill>
                <a:schemeClr val="accent5">
                  <a:lumMod val="50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381" t="3568" r="12478" b="4789"/>
          <a:stretch/>
        </p:blipFill>
        <p:spPr>
          <a:xfrm>
            <a:off x="368017" y="1313644"/>
            <a:ext cx="2105450" cy="28861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381" t="3568" r="12478" b="4789"/>
          <a:stretch/>
        </p:blipFill>
        <p:spPr>
          <a:xfrm>
            <a:off x="2589880" y="1308613"/>
            <a:ext cx="1013659" cy="13895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381" t="3568" r="12478" b="4789"/>
          <a:stretch/>
        </p:blipFill>
        <p:spPr>
          <a:xfrm>
            <a:off x="2589881" y="2789683"/>
            <a:ext cx="1028668" cy="14100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" name="Рисунок 16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381" t="3568" r="12478" b="4789"/>
          <a:stretch/>
        </p:blipFill>
        <p:spPr>
          <a:xfrm>
            <a:off x="3738113" y="2020543"/>
            <a:ext cx="1062985" cy="14571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1" t="6760" r="11152" b="3099"/>
          <a:stretch/>
        </p:blipFill>
        <p:spPr>
          <a:xfrm>
            <a:off x="7753082" y="1313643"/>
            <a:ext cx="1979742" cy="28709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" name="Рисунок 17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1" t="6760" r="11152" b="3099"/>
          <a:stretch/>
        </p:blipFill>
        <p:spPr>
          <a:xfrm>
            <a:off x="6700364" y="1321299"/>
            <a:ext cx="949434" cy="13768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9" name="Рисунок 18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1" t="6760" r="11152" b="3099"/>
          <a:stretch/>
        </p:blipFill>
        <p:spPr>
          <a:xfrm>
            <a:off x="6713494" y="2807745"/>
            <a:ext cx="949435" cy="13768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" name="Рисунок 19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1" t="6760" r="11152" b="3099"/>
          <a:stretch/>
        </p:blipFill>
        <p:spPr>
          <a:xfrm>
            <a:off x="5636175" y="2103557"/>
            <a:ext cx="971191" cy="14083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670" y="4423926"/>
            <a:ext cx="1614210" cy="238903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9880" y="4423926"/>
            <a:ext cx="848779" cy="12561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4577" y="5589430"/>
            <a:ext cx="824082" cy="121964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5311" y="4943058"/>
            <a:ext cx="848779" cy="12561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0080" y="4294192"/>
            <a:ext cx="1774450" cy="23701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8710" y="4294192"/>
            <a:ext cx="901949" cy="12047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5831" y="5459605"/>
            <a:ext cx="901949" cy="12047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4002" y="4896565"/>
            <a:ext cx="901949" cy="12047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9825675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>
        <p14:switch dir="r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3CC33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indefinite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indefinite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33CC33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9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5" presetID="1" presetClass="emph" presetSubtype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indefinite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7" dur="indefinite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" dur="indefinite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19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5" presetID="1" presetClass="emph" presetSubtype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indefinite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7" dur="indefinite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8" dur="indefinite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29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5" presetID="1" presetClass="emph" presetSubtype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indefinit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7" dur="indefinit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8" dur="indefinit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Ромб 10"/>
          <p:cNvSpPr/>
          <p:nvPr/>
        </p:nvSpPr>
        <p:spPr>
          <a:xfrm>
            <a:off x="9425867" y="6296800"/>
            <a:ext cx="355130" cy="355130"/>
          </a:xfrm>
          <a:prstGeom prst="diamond">
            <a:avLst/>
          </a:prstGeom>
          <a:gradFill flip="none" rotWithShape="1">
            <a:gsLst>
              <a:gs pos="0">
                <a:srgbClr val="74B7D2">
                  <a:shade val="30000"/>
                  <a:satMod val="115000"/>
                </a:srgbClr>
              </a:gs>
              <a:gs pos="50000">
                <a:srgbClr val="74B7D2">
                  <a:shade val="67500"/>
                  <a:satMod val="115000"/>
                </a:srgbClr>
              </a:gs>
              <a:gs pos="100000">
                <a:srgbClr val="74B7D2">
                  <a:shade val="100000"/>
                  <a:satMod val="115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Ромб 11"/>
          <p:cNvSpPr/>
          <p:nvPr/>
        </p:nvSpPr>
        <p:spPr>
          <a:xfrm>
            <a:off x="9425867" y="90600"/>
            <a:ext cx="355130" cy="355130"/>
          </a:xfrm>
          <a:prstGeom prst="diamond">
            <a:avLst/>
          </a:prstGeom>
          <a:gradFill flip="none" rotWithShape="1">
            <a:gsLst>
              <a:gs pos="0">
                <a:srgbClr val="74B7D2">
                  <a:shade val="30000"/>
                  <a:satMod val="115000"/>
                </a:srgbClr>
              </a:gs>
              <a:gs pos="50000">
                <a:srgbClr val="74B7D2">
                  <a:shade val="67500"/>
                  <a:satMod val="115000"/>
                </a:srgbClr>
              </a:gs>
              <a:gs pos="100000">
                <a:srgbClr val="74B7D2">
                  <a:shade val="100000"/>
                  <a:satMod val="115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Ромб 12"/>
          <p:cNvSpPr/>
          <p:nvPr/>
        </p:nvSpPr>
        <p:spPr>
          <a:xfrm>
            <a:off x="138216" y="82778"/>
            <a:ext cx="355130" cy="355130"/>
          </a:xfrm>
          <a:prstGeom prst="diamond">
            <a:avLst/>
          </a:prstGeom>
          <a:gradFill flip="none" rotWithShape="1">
            <a:gsLst>
              <a:gs pos="0">
                <a:srgbClr val="74B7D2">
                  <a:shade val="30000"/>
                  <a:satMod val="115000"/>
                </a:srgbClr>
              </a:gs>
              <a:gs pos="50000">
                <a:srgbClr val="74B7D2">
                  <a:shade val="67500"/>
                  <a:satMod val="115000"/>
                </a:srgbClr>
              </a:gs>
              <a:gs pos="100000">
                <a:srgbClr val="74B7D2">
                  <a:shade val="100000"/>
                  <a:satMod val="115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Ромб 13"/>
          <p:cNvSpPr/>
          <p:nvPr/>
        </p:nvSpPr>
        <p:spPr>
          <a:xfrm>
            <a:off x="138216" y="6254593"/>
            <a:ext cx="355130" cy="355130"/>
          </a:xfrm>
          <a:prstGeom prst="diamond">
            <a:avLst/>
          </a:prstGeom>
          <a:gradFill flip="none" rotWithShape="1">
            <a:gsLst>
              <a:gs pos="0">
                <a:srgbClr val="74B7D2">
                  <a:shade val="30000"/>
                  <a:satMod val="115000"/>
                </a:srgbClr>
              </a:gs>
              <a:gs pos="50000">
                <a:srgbClr val="74B7D2">
                  <a:shade val="67500"/>
                  <a:satMod val="115000"/>
                </a:srgbClr>
              </a:gs>
              <a:gs pos="100000">
                <a:srgbClr val="74B7D2">
                  <a:shade val="100000"/>
                  <a:satMod val="115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1" name="Рисунок 2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577" y="336907"/>
            <a:ext cx="8363755" cy="62728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314216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>
        <p14:switch dir="r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" presetID="1" presetClass="emph" presetSubtype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indefinite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3" dur="indefinite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indefinite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15" presetID="1" presetClass="emph" presetSubtype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indefinite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3CC33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7" dur="indefinite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" dur="indefinite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33CC33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19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5" presetID="1" presetClass="emph" presetSubtype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indefinite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7" dur="indefinite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8" dur="indefinite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29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5" presetID="1" presetClass="emph" presetSubtype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indefinit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7" dur="indefinit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8" dur="indefinit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700012" y="2409508"/>
            <a:ext cx="5074920" cy="1033272"/>
          </a:xfrm>
          <a:prstGeom prst="rect">
            <a:avLst/>
          </a:prstGeom>
          <a:scene3d>
            <a:camera prst="perspectiveHeroicExtremeLeftFacing"/>
            <a:lightRig rig="threePt" dir="t"/>
          </a:scene3d>
        </p:spPr>
        <p:txBody>
          <a:bodyPr wrap="none" anchor="ctr" anchorCtr="0">
            <a:noAutofit/>
          </a:bodyPr>
          <a:lstStyle/>
          <a:p>
            <a:pPr algn="ctr"/>
            <a:r>
              <a:rPr lang="ru-RU" sz="138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Молодцы</a:t>
            </a:r>
            <a:r>
              <a:rPr lang="ru-RU" sz="138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,</a:t>
            </a:r>
          </a:p>
          <a:p>
            <a:pPr algn="ctr"/>
            <a:r>
              <a:rPr lang="ru-RU" sz="138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r>
              <a:rPr lang="ru-RU" sz="138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ребята! </a:t>
            </a:r>
            <a:endParaRPr lang="ru-RU" sz="13800" b="1" dirty="0">
              <a:solidFill>
                <a:schemeClr val="tx2">
                  <a:lumMod val="60000"/>
                  <a:lumOff val="40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15" name="Ромб 14"/>
          <p:cNvSpPr/>
          <p:nvPr/>
        </p:nvSpPr>
        <p:spPr>
          <a:xfrm>
            <a:off x="931414" y="447061"/>
            <a:ext cx="620320" cy="620320"/>
          </a:xfrm>
          <a:prstGeom prst="diamond">
            <a:avLst/>
          </a:prstGeom>
          <a:solidFill>
            <a:srgbClr val="4C6CB2"/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Ромб 14"/>
          <p:cNvSpPr/>
          <p:nvPr/>
        </p:nvSpPr>
        <p:spPr>
          <a:xfrm>
            <a:off x="931414" y="5598610"/>
            <a:ext cx="620320" cy="620320"/>
          </a:xfrm>
          <a:prstGeom prst="diamond">
            <a:avLst/>
          </a:prstGeom>
          <a:solidFill>
            <a:srgbClr val="4C6CB2"/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Ромб 14"/>
          <p:cNvSpPr/>
          <p:nvPr/>
        </p:nvSpPr>
        <p:spPr>
          <a:xfrm>
            <a:off x="8607937" y="447061"/>
            <a:ext cx="620320" cy="620320"/>
          </a:xfrm>
          <a:prstGeom prst="diamond">
            <a:avLst/>
          </a:prstGeom>
          <a:solidFill>
            <a:srgbClr val="4C6CB2"/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Ромб 14"/>
          <p:cNvSpPr/>
          <p:nvPr/>
        </p:nvSpPr>
        <p:spPr>
          <a:xfrm>
            <a:off x="8607937" y="5598610"/>
            <a:ext cx="620320" cy="620320"/>
          </a:xfrm>
          <a:prstGeom prst="diamond">
            <a:avLst/>
          </a:prstGeom>
          <a:solidFill>
            <a:srgbClr val="4C6CB2"/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2928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>
        <p14:switch dir="r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6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3" presetID="8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3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8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8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800"/>
                            </p:stCondLst>
                            <p:childTnLst>
                              <p:par>
                                <p:cTn id="31" presetID="34" presetClass="emph" presetSubtype="0" fill="hold" grpId="2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32" dur="50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33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4" dur="25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5" dur="25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36" dur="250" fill="hold">
                                          <p:stCondLst>
                                            <p:cond delay="7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2"/>
      <p:bldP spid="15" grpId="1" animBg="1"/>
      <p:bldP spid="15" grpId="2" animBg="1"/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9817" y="556204"/>
            <a:ext cx="4925098" cy="36938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279" y="3765456"/>
            <a:ext cx="3554905" cy="2665049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9817" y="4503544"/>
            <a:ext cx="4906851" cy="192696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648" y="556204"/>
            <a:ext cx="4164169" cy="31231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" name="Прямоугольник 11"/>
          <p:cNvSpPr/>
          <p:nvPr/>
        </p:nvSpPr>
        <p:spPr>
          <a:xfrm>
            <a:off x="2563476" y="135639"/>
            <a:ext cx="50019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Что </a:t>
            </a:r>
            <a:r>
              <a:rPr lang="ru-RU" sz="2800" b="1" dirty="0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означает слово </a:t>
            </a:r>
            <a:r>
              <a:rPr lang="ru-RU" sz="2800" b="1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Отечество</a:t>
            </a:r>
            <a:r>
              <a:rPr lang="ru-RU" sz="2800" b="1" dirty="0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?</a:t>
            </a:r>
            <a:endParaRPr lang="ru-RU" sz="2800" b="1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3681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>
        <p14:switch dir="r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030740" y="373487"/>
            <a:ext cx="6143223" cy="746975"/>
          </a:xfrm>
        </p:spPr>
        <p:txBody>
          <a:bodyPr/>
          <a:lstStyle/>
          <a:p>
            <a:r>
              <a:rPr lang="ru-RU" dirty="0">
                <a:solidFill>
                  <a:schemeClr val="bg2">
                    <a:lumMod val="50000"/>
                  </a:schemeClr>
                </a:solidFill>
              </a:rPr>
              <a:t>К</a:t>
            </a:r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то </a:t>
            </a:r>
            <a:r>
              <a:rPr lang="ru-RU" dirty="0">
                <a:solidFill>
                  <a:schemeClr val="bg2">
                    <a:lumMod val="50000"/>
                  </a:schemeClr>
                </a:solidFill>
              </a:rPr>
              <a:t>это – защитники Родины?</a:t>
            </a:r>
            <a:r>
              <a:rPr lang="ru-RU" dirty="0"/>
              <a:t> 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065" y="1389509"/>
            <a:ext cx="8693239" cy="488994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7106028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>
        <p14:switch dir="r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15557" y="512674"/>
            <a:ext cx="7004052" cy="710820"/>
          </a:xfrm>
        </p:spPr>
        <p:txBody>
          <a:bodyPr/>
          <a:lstStyle/>
          <a:p>
            <a:r>
              <a:rPr lang="ru-RU" dirty="0">
                <a:solidFill>
                  <a:srgbClr val="C00000"/>
                </a:solidFill>
              </a:rPr>
              <a:t>Поздравляем с 23 февраля!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811" y="1519707"/>
            <a:ext cx="4436772" cy="44367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2352" y="1519707"/>
            <a:ext cx="4284372" cy="44367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944832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>
        <p14:switch dir="r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1669" y="1880316"/>
            <a:ext cx="2335369" cy="2781836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807671" y="181916"/>
            <a:ext cx="4787184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2800" b="1" i="1" u="sng" dirty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Физкультминутка</a:t>
            </a:r>
            <a:r>
              <a:rPr lang="ru-RU" sz="2800" b="1" u="sng" dirty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«Мы солдаты»:</a:t>
            </a:r>
          </a:p>
          <a:p>
            <a:pPr>
              <a:spcAft>
                <a:spcPts val="0"/>
              </a:spcAft>
            </a:pPr>
            <a:r>
              <a:rPr lang="ru-RU" sz="2800" b="1" dirty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Мы солдаты, мы солдаты,</a:t>
            </a:r>
          </a:p>
          <a:p>
            <a:pPr>
              <a:spcAft>
                <a:spcPts val="0"/>
              </a:spcAft>
            </a:pPr>
            <a:r>
              <a:rPr lang="ru-RU" sz="2800" b="1" dirty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Бодрым шагом мы идем. (</a:t>
            </a:r>
            <a:r>
              <a:rPr lang="ru-RU" sz="2400" b="1" i="1" dirty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дети маршируют на месте</a:t>
            </a:r>
            <a:r>
              <a:rPr lang="ru-RU" sz="2800" b="1" dirty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</a:p>
          <a:p>
            <a:pPr>
              <a:spcAft>
                <a:spcPts val="0"/>
              </a:spcAft>
            </a:pPr>
            <a:r>
              <a:rPr lang="ru-RU" sz="2800" b="1" dirty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В нашу Армию, ребята, (</a:t>
            </a:r>
            <a:r>
              <a:rPr lang="ru-RU" sz="2400" b="1" i="1" dirty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кисть руки приложить к виску</a:t>
            </a:r>
            <a:r>
              <a:rPr lang="ru-RU" sz="2800" b="1" dirty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</a:p>
          <a:p>
            <a:pPr>
              <a:spcAft>
                <a:spcPts val="0"/>
              </a:spcAft>
            </a:pPr>
            <a:r>
              <a:rPr lang="ru-RU" sz="2800" b="1" dirty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Просто так не попадем. (</a:t>
            </a:r>
            <a:r>
              <a:rPr lang="ru-RU" sz="2400" b="1" i="1" dirty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погрозить пальчиком одной руки и другой</a:t>
            </a:r>
            <a:r>
              <a:rPr lang="ru-RU" sz="2800" b="1" dirty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</a:p>
          <a:p>
            <a:pPr>
              <a:spcAft>
                <a:spcPts val="0"/>
              </a:spcAft>
            </a:pPr>
            <a:r>
              <a:rPr lang="ru-RU" sz="2800" b="1" dirty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Нужно быть умелым, (</a:t>
            </a:r>
            <a:r>
              <a:rPr lang="ru-RU" sz="2400" b="1" i="1" dirty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хлопки в ладоши</a:t>
            </a:r>
            <a:r>
              <a:rPr lang="ru-RU" sz="2800" b="1" dirty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</a:p>
          <a:p>
            <a:pPr>
              <a:spcAft>
                <a:spcPts val="0"/>
              </a:spcAft>
            </a:pPr>
            <a:r>
              <a:rPr lang="ru-RU" sz="2800" b="1" dirty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Сильным, ловким, смелым. (</a:t>
            </a:r>
            <a:r>
              <a:rPr lang="ru-RU" sz="2400" b="1" i="1" dirty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бег на месте</a:t>
            </a:r>
            <a:r>
              <a:rPr lang="ru-RU" sz="2800" b="1" dirty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endParaRPr lang="ru-RU" sz="2800" b="1" dirty="0">
              <a:solidFill>
                <a:schemeClr val="accent5">
                  <a:lumMod val="50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4855" y="1476391"/>
            <a:ext cx="3062354" cy="396669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535956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>
        <p14:switch dir="r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Ромб 7"/>
          <p:cNvSpPr/>
          <p:nvPr/>
        </p:nvSpPr>
        <p:spPr>
          <a:xfrm>
            <a:off x="98465" y="2265859"/>
            <a:ext cx="355130" cy="355130"/>
          </a:xfrm>
          <a:prstGeom prst="diamond">
            <a:avLst/>
          </a:prstGeom>
          <a:gradFill flip="none" rotWithShape="1">
            <a:gsLst>
              <a:gs pos="0">
                <a:srgbClr val="74B7D2">
                  <a:shade val="30000"/>
                  <a:satMod val="115000"/>
                </a:srgbClr>
              </a:gs>
              <a:gs pos="50000">
                <a:srgbClr val="74B7D2">
                  <a:shade val="67500"/>
                  <a:satMod val="115000"/>
                </a:srgbClr>
              </a:gs>
              <a:gs pos="100000">
                <a:srgbClr val="74B7D2">
                  <a:shade val="100000"/>
                  <a:satMod val="115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Ромб 8"/>
          <p:cNvSpPr/>
          <p:nvPr/>
        </p:nvSpPr>
        <p:spPr>
          <a:xfrm>
            <a:off x="9147265" y="1705608"/>
            <a:ext cx="355130" cy="355130"/>
          </a:xfrm>
          <a:prstGeom prst="diamond">
            <a:avLst/>
          </a:prstGeom>
          <a:gradFill flip="none" rotWithShape="1">
            <a:gsLst>
              <a:gs pos="0">
                <a:srgbClr val="74B7D2">
                  <a:shade val="30000"/>
                  <a:satMod val="115000"/>
                </a:srgbClr>
              </a:gs>
              <a:gs pos="50000">
                <a:srgbClr val="74B7D2">
                  <a:shade val="67500"/>
                  <a:satMod val="115000"/>
                </a:srgbClr>
              </a:gs>
              <a:gs pos="100000">
                <a:srgbClr val="74B7D2">
                  <a:shade val="100000"/>
                  <a:satMod val="115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Ромб 9"/>
          <p:cNvSpPr/>
          <p:nvPr/>
        </p:nvSpPr>
        <p:spPr>
          <a:xfrm>
            <a:off x="9147265" y="3326281"/>
            <a:ext cx="355130" cy="355130"/>
          </a:xfrm>
          <a:prstGeom prst="diamond">
            <a:avLst/>
          </a:prstGeom>
          <a:gradFill flip="none" rotWithShape="1">
            <a:gsLst>
              <a:gs pos="0">
                <a:srgbClr val="74B7D2">
                  <a:shade val="30000"/>
                  <a:satMod val="115000"/>
                </a:srgbClr>
              </a:gs>
              <a:gs pos="50000">
                <a:srgbClr val="74B7D2">
                  <a:shade val="67500"/>
                  <a:satMod val="115000"/>
                </a:srgbClr>
              </a:gs>
              <a:gs pos="100000">
                <a:srgbClr val="74B7D2">
                  <a:shade val="100000"/>
                  <a:satMod val="115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Ромб 10"/>
          <p:cNvSpPr/>
          <p:nvPr/>
        </p:nvSpPr>
        <p:spPr>
          <a:xfrm>
            <a:off x="129797" y="5081122"/>
            <a:ext cx="355130" cy="355130"/>
          </a:xfrm>
          <a:prstGeom prst="diamond">
            <a:avLst/>
          </a:prstGeom>
          <a:gradFill flip="none" rotWithShape="1">
            <a:gsLst>
              <a:gs pos="0">
                <a:srgbClr val="74B7D2">
                  <a:shade val="30000"/>
                  <a:satMod val="115000"/>
                </a:srgbClr>
              </a:gs>
              <a:gs pos="50000">
                <a:srgbClr val="74B7D2">
                  <a:shade val="67500"/>
                  <a:satMod val="115000"/>
                </a:srgbClr>
              </a:gs>
              <a:gs pos="100000">
                <a:srgbClr val="74B7D2">
                  <a:shade val="100000"/>
                  <a:satMod val="115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Заголовок 5"/>
          <p:cNvSpPr>
            <a:spLocks noGrp="1"/>
          </p:cNvSpPr>
          <p:nvPr>
            <p:ph type="ctrTitle"/>
          </p:nvPr>
        </p:nvSpPr>
        <p:spPr>
          <a:xfrm>
            <a:off x="1438095" y="448279"/>
            <a:ext cx="7004052" cy="749456"/>
          </a:xfrm>
        </p:spPr>
        <p:txBody>
          <a:bodyPr/>
          <a:lstStyle/>
          <a:p>
            <a:r>
              <a:rPr lang="ru-RU" dirty="0"/>
              <a:t>А</a:t>
            </a:r>
            <a:r>
              <a:rPr lang="ru-RU" dirty="0" smtClean="0"/>
              <a:t> </a:t>
            </a:r>
            <a:r>
              <a:rPr lang="ru-RU" dirty="0"/>
              <a:t>чем занимаются солдаты в армии?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4778" y="1360364"/>
            <a:ext cx="3508433" cy="26313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5068" y="1460273"/>
            <a:ext cx="3800340" cy="25310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3298" y="3991359"/>
            <a:ext cx="4043967" cy="26933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636" y="3965002"/>
            <a:ext cx="4232485" cy="27197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862888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>
        <p14:switch dir="r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" presetID="1" presetClass="emph" presetSubtype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indefinite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3" dur="indefinite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indefinite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15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1" presetID="1" presetClass="emph" presetSubtype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indefinit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3" dur="indefinit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" dur="indefinit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25" presetID="1" presetClass="emph" presetSubtype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indefinit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3CC33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7" dur="indefinit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8" dur="indefinit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33CC33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29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5" presetID="1" presetClass="emph" presetSubtype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indefinite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7" dur="indefinite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8" dur="indefinite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Ромб 17"/>
          <p:cNvSpPr/>
          <p:nvPr/>
        </p:nvSpPr>
        <p:spPr>
          <a:xfrm>
            <a:off x="9230745" y="5073721"/>
            <a:ext cx="355130" cy="355130"/>
          </a:xfrm>
          <a:prstGeom prst="diamond">
            <a:avLst/>
          </a:prstGeom>
          <a:gradFill flip="none" rotWithShape="1">
            <a:gsLst>
              <a:gs pos="0">
                <a:srgbClr val="74B7D2">
                  <a:shade val="30000"/>
                  <a:satMod val="115000"/>
                </a:srgbClr>
              </a:gs>
              <a:gs pos="50000">
                <a:srgbClr val="74B7D2">
                  <a:shade val="67500"/>
                  <a:satMod val="115000"/>
                </a:srgbClr>
              </a:gs>
              <a:gs pos="100000">
                <a:srgbClr val="74B7D2">
                  <a:shade val="100000"/>
                  <a:satMod val="115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Ромб 18"/>
          <p:cNvSpPr/>
          <p:nvPr/>
        </p:nvSpPr>
        <p:spPr>
          <a:xfrm>
            <a:off x="9213223" y="218570"/>
            <a:ext cx="355130" cy="355130"/>
          </a:xfrm>
          <a:prstGeom prst="diamond">
            <a:avLst/>
          </a:prstGeom>
          <a:gradFill flip="none" rotWithShape="1">
            <a:gsLst>
              <a:gs pos="0">
                <a:srgbClr val="74B7D2">
                  <a:shade val="30000"/>
                  <a:satMod val="115000"/>
                </a:srgbClr>
              </a:gs>
              <a:gs pos="50000">
                <a:srgbClr val="74B7D2">
                  <a:shade val="67500"/>
                  <a:satMod val="115000"/>
                </a:srgbClr>
              </a:gs>
              <a:gs pos="100000">
                <a:srgbClr val="74B7D2">
                  <a:shade val="100000"/>
                  <a:satMod val="115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Ромб 19"/>
          <p:cNvSpPr/>
          <p:nvPr/>
        </p:nvSpPr>
        <p:spPr>
          <a:xfrm>
            <a:off x="311833" y="218570"/>
            <a:ext cx="355130" cy="355130"/>
          </a:xfrm>
          <a:prstGeom prst="diamond">
            <a:avLst/>
          </a:prstGeom>
          <a:gradFill flip="none" rotWithShape="1">
            <a:gsLst>
              <a:gs pos="0">
                <a:srgbClr val="74B7D2">
                  <a:shade val="30000"/>
                  <a:satMod val="115000"/>
                </a:srgbClr>
              </a:gs>
              <a:gs pos="50000">
                <a:srgbClr val="74B7D2">
                  <a:shade val="67500"/>
                  <a:satMod val="115000"/>
                </a:srgbClr>
              </a:gs>
              <a:gs pos="100000">
                <a:srgbClr val="74B7D2">
                  <a:shade val="100000"/>
                  <a:satMod val="115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Ромб 20"/>
          <p:cNvSpPr/>
          <p:nvPr/>
        </p:nvSpPr>
        <p:spPr>
          <a:xfrm>
            <a:off x="271466" y="5073721"/>
            <a:ext cx="355130" cy="355130"/>
          </a:xfrm>
          <a:prstGeom prst="diamond">
            <a:avLst/>
          </a:prstGeom>
          <a:gradFill flip="none" rotWithShape="1">
            <a:gsLst>
              <a:gs pos="0">
                <a:srgbClr val="74B7D2">
                  <a:shade val="30000"/>
                  <a:satMod val="115000"/>
                </a:srgbClr>
              </a:gs>
              <a:gs pos="50000">
                <a:srgbClr val="74B7D2">
                  <a:shade val="67500"/>
                  <a:satMod val="115000"/>
                </a:srgbClr>
              </a:gs>
              <a:gs pos="100000">
                <a:srgbClr val="74B7D2">
                  <a:shade val="100000"/>
                  <a:satMod val="115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00326" y="121675"/>
            <a:ext cx="7004052" cy="708339"/>
          </a:xfrm>
        </p:spPr>
        <p:txBody>
          <a:bodyPr/>
          <a:lstStyle/>
          <a:p>
            <a:r>
              <a:rPr lang="ru-RU" u="sng" dirty="0"/>
              <a:t>Игра «Назови военную профессию»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89398" y="5428851"/>
            <a:ext cx="412124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2000" b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Самолет парит, как птица, </a:t>
            </a:r>
          </a:p>
          <a:p>
            <a:r>
              <a:rPr lang="ru-RU" sz="2000" b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Там - воздушная граница.</a:t>
            </a:r>
            <a:br>
              <a:rPr lang="ru-RU" sz="2000" b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000" b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На посту и днем, и ночью</a:t>
            </a:r>
            <a:br>
              <a:rPr lang="ru-RU" sz="2000" b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000" b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Наш солдат — военный ... (летчик)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566573" y="5428851"/>
            <a:ext cx="3824215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spcAft>
                <a:spcPts val="0"/>
              </a:spcAft>
            </a:pPr>
            <a:r>
              <a:rPr lang="ru-RU" sz="2000" b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Снова в бой машина мчится, </a:t>
            </a:r>
          </a:p>
          <a:p>
            <a:pPr algn="r">
              <a:spcAft>
                <a:spcPts val="0"/>
              </a:spcAft>
            </a:pPr>
            <a:r>
              <a:rPr lang="ru-RU" sz="2000" b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Режут землю гусеницы, </a:t>
            </a:r>
            <a:br>
              <a:rPr lang="ru-RU" sz="2000" b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000" b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Та машина в поле чистом</a:t>
            </a:r>
          </a:p>
          <a:p>
            <a:pPr algn="r">
              <a:spcAft>
                <a:spcPts val="0"/>
              </a:spcAft>
            </a:pPr>
            <a:r>
              <a:rPr lang="ru-RU" sz="2000" b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Управляется ... (танкистом</a:t>
            </a:r>
            <a:r>
              <a:rPr lang="ru-RU" b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endParaRPr lang="ru-RU" b="1" dirty="0">
              <a:solidFill>
                <a:srgbClr val="00206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119891" y="5705849"/>
            <a:ext cx="1777603" cy="646331"/>
          </a:xfrm>
          <a:prstGeom prst="rect">
            <a:avLst/>
          </a:prstGeom>
          <a:scene3d>
            <a:camera prst="isometricLeftDown"/>
            <a:lightRig rig="threePt" dir="t"/>
          </a:scene3d>
        </p:spPr>
        <p:txBody>
          <a:bodyPr wrap="none">
            <a:sp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Загадки</a:t>
            </a:r>
            <a:endParaRPr lang="ru-RU" sz="3600" b="1" dirty="0">
              <a:solidFill>
                <a:srgbClr val="00206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02236" y="774941"/>
            <a:ext cx="3090073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20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«Я вам </a:t>
            </a:r>
            <a:r>
              <a:rPr lang="ru-RU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буду кидать мяч и говорить слова, а вы будете образовывать профессию от этого </a:t>
            </a:r>
            <a:r>
              <a:rPr lang="ru-RU" sz="20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слова».</a:t>
            </a: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2000" b="1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</a:t>
            </a:r>
            <a:r>
              <a:rPr lang="ru-RU" sz="2000" b="1" i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Танк </a:t>
            </a:r>
            <a:r>
              <a:rPr lang="ru-RU" sz="2000" b="1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— танкист</a:t>
            </a:r>
            <a:r>
              <a:rPr lang="ru-RU" sz="2000" b="1" i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; </a:t>
            </a:r>
            <a:r>
              <a:rPr lang="ru-RU" sz="2000" b="1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море – моряк</a:t>
            </a:r>
            <a:r>
              <a:rPr lang="ru-RU" sz="2000" b="1" i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; </a:t>
            </a:r>
            <a:r>
              <a:rPr lang="ru-RU" sz="2000" b="1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полет – </a:t>
            </a:r>
            <a:r>
              <a:rPr lang="ru-RU" sz="2000" b="1" i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летчик; разведка </a:t>
            </a:r>
            <a:r>
              <a:rPr lang="ru-RU" sz="2000" b="1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 разведчик</a:t>
            </a:r>
            <a:r>
              <a:rPr lang="ru-RU" sz="2000" b="1" i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; </a:t>
            </a:r>
            <a:r>
              <a:rPr lang="ru-RU" sz="2000" b="1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парашют – парашютист, </a:t>
            </a:r>
            <a:r>
              <a:rPr lang="ru-RU" sz="2000" b="1" i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десантник; граница </a:t>
            </a:r>
            <a:r>
              <a:rPr lang="ru-RU" sz="2000" b="1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 пограничник;</a:t>
            </a:r>
          </a:p>
          <a:p>
            <a:pPr>
              <a:spcAft>
                <a:spcPts val="0"/>
              </a:spcAft>
            </a:pPr>
            <a:r>
              <a:rPr lang="ru-RU" sz="2000" b="1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пулемет — </a:t>
            </a:r>
            <a:r>
              <a:rPr lang="ru-RU" sz="2000" b="1" i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пулеметчик; космос </a:t>
            </a:r>
            <a:r>
              <a:rPr lang="ru-RU" sz="2000" b="1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 космонавт.</a:t>
            </a:r>
            <a:endParaRPr lang="ru-RU" sz="20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406" r="12658" b="3841"/>
          <a:stretch/>
        </p:blipFill>
        <p:spPr>
          <a:xfrm>
            <a:off x="3672459" y="1604244"/>
            <a:ext cx="2112136" cy="30503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46" t="7096" r="9584" b="1932"/>
          <a:stretch/>
        </p:blipFill>
        <p:spPr>
          <a:xfrm>
            <a:off x="7475273" y="928830"/>
            <a:ext cx="2305319" cy="33356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3791" y="2445490"/>
            <a:ext cx="1992286" cy="29485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926882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>
        <p14:switch dir="r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" presetID="1" presetClass="emph" presetSubtype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indefinite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3" dur="indefinite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indefinite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15" presetID="1" presetClass="emph" presetSubtype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indefinite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3CC33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7" dur="indefinite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" dur="indefinite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33CC33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19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5" presetID="1" presetClass="emph" presetSubtype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indefinite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7" dur="indefinite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8" dur="indefinite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29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5" presetID="1" presetClass="emph" presetSubtype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indefinite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7" dur="indefinite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8" dur="indefinite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Ромб 14"/>
          <p:cNvSpPr/>
          <p:nvPr/>
        </p:nvSpPr>
        <p:spPr>
          <a:xfrm>
            <a:off x="9333776" y="145559"/>
            <a:ext cx="355130" cy="355130"/>
          </a:xfrm>
          <a:prstGeom prst="diamond">
            <a:avLst/>
          </a:prstGeom>
          <a:gradFill flip="none" rotWithShape="1">
            <a:gsLst>
              <a:gs pos="0">
                <a:srgbClr val="74B7D2">
                  <a:shade val="30000"/>
                  <a:satMod val="115000"/>
                </a:srgbClr>
              </a:gs>
              <a:gs pos="50000">
                <a:srgbClr val="74B7D2">
                  <a:shade val="67500"/>
                  <a:satMod val="115000"/>
                </a:srgbClr>
              </a:gs>
              <a:gs pos="100000">
                <a:srgbClr val="74B7D2">
                  <a:shade val="100000"/>
                  <a:satMod val="115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Ромб 15"/>
          <p:cNvSpPr/>
          <p:nvPr/>
        </p:nvSpPr>
        <p:spPr>
          <a:xfrm>
            <a:off x="149981" y="198227"/>
            <a:ext cx="355130" cy="355130"/>
          </a:xfrm>
          <a:prstGeom prst="diamond">
            <a:avLst/>
          </a:prstGeom>
          <a:gradFill flip="none" rotWithShape="1">
            <a:gsLst>
              <a:gs pos="0">
                <a:srgbClr val="74B7D2">
                  <a:shade val="30000"/>
                  <a:satMod val="115000"/>
                </a:srgbClr>
              </a:gs>
              <a:gs pos="50000">
                <a:srgbClr val="74B7D2">
                  <a:shade val="67500"/>
                  <a:satMod val="115000"/>
                </a:srgbClr>
              </a:gs>
              <a:gs pos="100000">
                <a:srgbClr val="74B7D2">
                  <a:shade val="100000"/>
                  <a:satMod val="115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Ромб 20"/>
          <p:cNvSpPr/>
          <p:nvPr/>
        </p:nvSpPr>
        <p:spPr>
          <a:xfrm>
            <a:off x="9366267" y="6356130"/>
            <a:ext cx="355130" cy="355130"/>
          </a:xfrm>
          <a:prstGeom prst="diamond">
            <a:avLst/>
          </a:prstGeom>
          <a:gradFill flip="none" rotWithShape="1">
            <a:gsLst>
              <a:gs pos="0">
                <a:srgbClr val="74B7D2">
                  <a:shade val="30000"/>
                  <a:satMod val="115000"/>
                </a:srgbClr>
              </a:gs>
              <a:gs pos="50000">
                <a:srgbClr val="74B7D2">
                  <a:shade val="67500"/>
                  <a:satMod val="115000"/>
                </a:srgbClr>
              </a:gs>
              <a:gs pos="100000">
                <a:srgbClr val="74B7D2">
                  <a:shade val="100000"/>
                  <a:satMod val="115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Ромб 21"/>
          <p:cNvSpPr/>
          <p:nvPr/>
        </p:nvSpPr>
        <p:spPr>
          <a:xfrm>
            <a:off x="149981" y="6356130"/>
            <a:ext cx="355130" cy="355130"/>
          </a:xfrm>
          <a:prstGeom prst="diamond">
            <a:avLst/>
          </a:prstGeom>
          <a:gradFill flip="none" rotWithShape="1">
            <a:gsLst>
              <a:gs pos="0">
                <a:srgbClr val="74B7D2">
                  <a:shade val="30000"/>
                  <a:satMod val="115000"/>
                </a:srgbClr>
              </a:gs>
              <a:gs pos="50000">
                <a:srgbClr val="74B7D2">
                  <a:shade val="67500"/>
                  <a:satMod val="115000"/>
                </a:srgbClr>
              </a:gs>
              <a:gs pos="100000">
                <a:srgbClr val="74B7D2">
                  <a:shade val="100000"/>
                  <a:satMod val="115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611" y="500689"/>
            <a:ext cx="9446295" cy="580277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748238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>
        <p14:switch dir="r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3CC33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indefinit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indefinit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33CC33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9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5" presetID="1" presetClass="emph" presetSubtype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indefinite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7" dur="indefinite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" dur="indefinite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19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5" presetID="1" presetClass="emph" presetSubtype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indefinite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7" dur="indefinite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8" dur="indefinite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29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5" presetID="1" presetClass="emph" presetSubtype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indefinite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7" dur="indefinite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8" dur="indefinite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21" grpId="0" animBg="1"/>
      <p:bldP spid="2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Ромб 14"/>
          <p:cNvSpPr/>
          <p:nvPr/>
        </p:nvSpPr>
        <p:spPr>
          <a:xfrm>
            <a:off x="227254" y="6232941"/>
            <a:ext cx="355130" cy="355130"/>
          </a:xfrm>
          <a:prstGeom prst="diamond">
            <a:avLst/>
          </a:prstGeom>
          <a:gradFill flip="none" rotWithShape="1">
            <a:gsLst>
              <a:gs pos="0">
                <a:srgbClr val="74B7D2">
                  <a:shade val="30000"/>
                  <a:satMod val="115000"/>
                </a:srgbClr>
              </a:gs>
              <a:gs pos="50000">
                <a:srgbClr val="74B7D2">
                  <a:shade val="67500"/>
                  <a:satMod val="115000"/>
                </a:srgbClr>
              </a:gs>
              <a:gs pos="100000">
                <a:srgbClr val="74B7D2">
                  <a:shade val="100000"/>
                  <a:satMod val="115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Ромб 15"/>
          <p:cNvSpPr/>
          <p:nvPr/>
        </p:nvSpPr>
        <p:spPr>
          <a:xfrm>
            <a:off x="9323616" y="286590"/>
            <a:ext cx="355130" cy="355130"/>
          </a:xfrm>
          <a:prstGeom prst="diamond">
            <a:avLst/>
          </a:prstGeom>
          <a:gradFill flip="none" rotWithShape="1">
            <a:gsLst>
              <a:gs pos="0">
                <a:srgbClr val="74B7D2">
                  <a:shade val="30000"/>
                  <a:satMod val="115000"/>
                </a:srgbClr>
              </a:gs>
              <a:gs pos="50000">
                <a:srgbClr val="74B7D2">
                  <a:shade val="67500"/>
                  <a:satMod val="115000"/>
                </a:srgbClr>
              </a:gs>
              <a:gs pos="100000">
                <a:srgbClr val="74B7D2">
                  <a:shade val="100000"/>
                  <a:satMod val="115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Ромб 20"/>
          <p:cNvSpPr/>
          <p:nvPr/>
        </p:nvSpPr>
        <p:spPr>
          <a:xfrm>
            <a:off x="9323616" y="6232941"/>
            <a:ext cx="355130" cy="355130"/>
          </a:xfrm>
          <a:prstGeom prst="diamond">
            <a:avLst/>
          </a:prstGeom>
          <a:gradFill flip="none" rotWithShape="1">
            <a:gsLst>
              <a:gs pos="0">
                <a:srgbClr val="74B7D2">
                  <a:shade val="30000"/>
                  <a:satMod val="115000"/>
                </a:srgbClr>
              </a:gs>
              <a:gs pos="50000">
                <a:srgbClr val="74B7D2">
                  <a:shade val="67500"/>
                  <a:satMod val="115000"/>
                </a:srgbClr>
              </a:gs>
              <a:gs pos="100000">
                <a:srgbClr val="74B7D2">
                  <a:shade val="100000"/>
                  <a:satMod val="115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Ромб 21"/>
          <p:cNvSpPr/>
          <p:nvPr/>
        </p:nvSpPr>
        <p:spPr>
          <a:xfrm>
            <a:off x="227254" y="286332"/>
            <a:ext cx="355130" cy="355130"/>
          </a:xfrm>
          <a:prstGeom prst="diamond">
            <a:avLst/>
          </a:prstGeom>
          <a:gradFill flip="none" rotWithShape="1">
            <a:gsLst>
              <a:gs pos="0">
                <a:srgbClr val="74B7D2">
                  <a:shade val="30000"/>
                  <a:satMod val="115000"/>
                </a:srgbClr>
              </a:gs>
              <a:gs pos="50000">
                <a:srgbClr val="74B7D2">
                  <a:shade val="67500"/>
                  <a:satMod val="115000"/>
                </a:srgbClr>
              </a:gs>
              <a:gs pos="100000">
                <a:srgbClr val="74B7D2">
                  <a:shade val="100000"/>
                  <a:satMod val="115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772734" y="788608"/>
            <a:ext cx="8075052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spcAft>
                <a:spcPts val="0"/>
              </a:spcAft>
            </a:pPr>
            <a:r>
              <a:rPr lang="ru-RU" sz="2800" b="1" dirty="0">
                <a:solidFill>
                  <a:schemeClr val="accent5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Смело в небе проплывает,</a:t>
            </a:r>
          </a:p>
          <a:p>
            <a:pPr algn="r">
              <a:spcAft>
                <a:spcPts val="0"/>
              </a:spcAft>
            </a:pPr>
            <a:r>
              <a:rPr lang="ru-RU" sz="2800" b="1" dirty="0">
                <a:solidFill>
                  <a:schemeClr val="accent5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Обгоняя птиц полет.</a:t>
            </a:r>
          </a:p>
          <a:p>
            <a:pPr algn="r">
              <a:spcAft>
                <a:spcPts val="0"/>
              </a:spcAft>
            </a:pPr>
            <a:r>
              <a:rPr lang="ru-RU" sz="2800" b="1" dirty="0">
                <a:solidFill>
                  <a:schemeClr val="accent5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Человек им управляет,</a:t>
            </a:r>
          </a:p>
          <a:p>
            <a:pPr algn="r">
              <a:spcAft>
                <a:spcPts val="0"/>
              </a:spcAft>
            </a:pPr>
            <a:r>
              <a:rPr lang="ru-RU" sz="2800" b="1" dirty="0">
                <a:solidFill>
                  <a:schemeClr val="accent5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Что же это? (Самолет.)</a:t>
            </a:r>
          </a:p>
          <a:p>
            <a:pPr>
              <a:spcAft>
                <a:spcPts val="0"/>
              </a:spcAft>
            </a:pPr>
            <a:r>
              <a:rPr lang="ru-RU" sz="2800" b="1" dirty="0">
                <a:solidFill>
                  <a:schemeClr val="tx2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Без разгона в высь взлетаю,</a:t>
            </a:r>
          </a:p>
          <a:p>
            <a:pPr>
              <a:spcAft>
                <a:spcPts val="0"/>
              </a:spcAft>
            </a:pPr>
            <a:r>
              <a:rPr lang="ru-RU" sz="2800" b="1" dirty="0">
                <a:solidFill>
                  <a:schemeClr val="tx2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Стрекозу напоминаю,</a:t>
            </a:r>
          </a:p>
          <a:p>
            <a:pPr>
              <a:spcAft>
                <a:spcPts val="0"/>
              </a:spcAft>
            </a:pPr>
            <a:r>
              <a:rPr lang="ru-RU" sz="2800" b="1" dirty="0">
                <a:solidFill>
                  <a:schemeClr val="tx2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Отправляюсь я в полет.</a:t>
            </a:r>
          </a:p>
          <a:p>
            <a:pPr>
              <a:spcAft>
                <a:spcPts val="0"/>
              </a:spcAft>
            </a:pPr>
            <a:r>
              <a:rPr lang="ru-RU" sz="2800" b="1" dirty="0">
                <a:solidFill>
                  <a:schemeClr val="tx2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Что же это? (Вертолет.)</a:t>
            </a:r>
          </a:p>
          <a:p>
            <a:pPr algn="r">
              <a:spcAft>
                <a:spcPts val="0"/>
              </a:spcAft>
            </a:pPr>
            <a:r>
              <a:rPr lang="ru-RU" sz="2800" b="1" dirty="0">
                <a:solidFill>
                  <a:schemeClr val="accent5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Моряком ты можешь стать, </a:t>
            </a:r>
            <a:br>
              <a:rPr lang="ru-RU" sz="2800" b="1" dirty="0">
                <a:solidFill>
                  <a:schemeClr val="accent5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800" b="1" dirty="0">
                <a:solidFill>
                  <a:schemeClr val="accent5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Чтоб границу охранять</a:t>
            </a:r>
            <a:br>
              <a:rPr lang="ru-RU" sz="2800" b="1" dirty="0">
                <a:solidFill>
                  <a:schemeClr val="accent5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800" b="1" dirty="0">
                <a:solidFill>
                  <a:schemeClr val="accent5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И служить не на земле, </a:t>
            </a:r>
            <a:br>
              <a:rPr lang="ru-RU" sz="2800" b="1" dirty="0">
                <a:solidFill>
                  <a:schemeClr val="accent5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800" b="1" dirty="0">
                <a:solidFill>
                  <a:schemeClr val="accent5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А на военном ... (корабле</a:t>
            </a:r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endParaRPr lang="ru-RU" sz="1400" dirty="0">
              <a:solidFill>
                <a:schemeClr val="accent5">
                  <a:lumMod val="75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9036" y="286332"/>
            <a:ext cx="3136112" cy="2315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2548" y="2498502"/>
            <a:ext cx="3096580" cy="18335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674" y="4332069"/>
            <a:ext cx="3019934" cy="238903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624490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>
        <p14:switch dir="r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" presetID="1" presetClass="emph" presetSubtype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indefinite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3" dur="indefinite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indefinite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15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1" presetID="1" presetClass="emph" presetSubtype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indefinite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3" dur="indefinite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" dur="indefinite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25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1" presetID="1" presetClass="emph" presetSubtype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indefinite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3" dur="indefinite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4" dur="indefinite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35" presetID="1" presetClass="emph" presetSubtype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indefinit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3CC33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7" dur="indefinit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8" dur="indefinit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33CC33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21" grpId="0" animBg="1"/>
      <p:bldP spid="22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Тема1">
  <a:themeElements>
    <a:clrScheme name="Теплый синий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blipFill>
          <a:blip xmlns:r="http://schemas.openxmlformats.org/officeDocument/2006/relationships" r:embed="rId1"/>
          <a:stretch>
            <a:fillRect/>
          </a:stretch>
        </a:blipFill>
        <a:ln w="28575">
          <a:noFill/>
          <a:prstDash val="sysDash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a:spPr>
      <a:bodyPr rtlCol="0" anchor="ctr"/>
      <a:lstStyle>
        <a:defPPr algn="ctr">
          <a:defRPr sz="1500" dirty="0" err="1" smtClean="0">
            <a:solidFill>
              <a:schemeClr val="accent1">
                <a:lumMod val="75000"/>
              </a:schemeClr>
            </a:solidFill>
            <a:latin typeface="Segoe UI Light" panose="020B0502040204020203" pitchFamily="34" charset="0"/>
            <a:cs typeface="Segoe UI Light" panose="020B0502040204020203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MSC_RU_EDU_test_universal_" id="{0F326A36-4E8E-4D34-8D57-DB4CE51CB6ED}" vid="{895AB5E8-B27E-4E38-B4EF-6EBFE2E5152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9AC5EAA778EFE4AB81F53BA0C48C9BB" ma:contentTypeVersion="" ma:contentTypeDescription="Create a new document." ma:contentTypeScope="" ma:versionID="84a7b908d236d3feec5cdc52fe85ba7c">
  <xsd:schema xmlns:xsd="http://www.w3.org/2001/XMLSchema" xmlns:xs="http://www.w3.org/2001/XMLSchema" xmlns:p="http://schemas.microsoft.com/office/2006/metadata/properties" xmlns:ns1="http://schemas.microsoft.com/sharepoint/v3" xmlns:ns2="6ee78bd2-4339-4042-adc0-bcc646419980" xmlns:ns3="2547570a-e5f4-4946-a4c3-82580e42479e" targetNamespace="http://schemas.microsoft.com/office/2006/metadata/properties" ma:root="true" ma:fieldsID="af74c33d54415a86935cc44ad597ec52" ns1:_="" ns2:_="" ns3:_="">
    <xsd:import namespace="http://schemas.microsoft.com/sharepoint/v3"/>
    <xsd:import namespace="6ee78bd2-4339-4042-adc0-bcc646419980"/>
    <xsd:import namespace="2547570a-e5f4-4946-a4c3-82580e42479e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ingHintHash" minOccurs="0"/>
                <xsd:element ref="ns3:SharedWithDetails" minOccurs="0"/>
                <xsd:element ref="ns1:_ip_UnifiedCompliancePolicyProperties" minOccurs="0"/>
                <xsd:element ref="ns1:_ip_UnifiedCompliancePolicyUIAc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1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12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e78bd2-4339-4042-adc0-bcc646419980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ingHintHash" ma:index="9" nillable="true" ma:displayName="Sharing Hint Hash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547570a-e5f4-4946-a4c3-82580e42479e" elementFormDefault="qualified">
    <xsd:import namespace="http://schemas.microsoft.com/office/2006/documentManagement/types"/>
    <xsd:import namespace="http://schemas.microsoft.com/office/infopath/2007/PartnerControls"/>
    <xsd:element name="SharedWithDetails" ma:index="1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</documentManagement>
</p:properties>
</file>

<file path=customXml/itemProps1.xml><?xml version="1.0" encoding="utf-8"?>
<ds:datastoreItem xmlns:ds="http://schemas.openxmlformats.org/officeDocument/2006/customXml" ds:itemID="{55E9F424-E98D-4A88-8E39-9A1A3DE28C5B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13042FA2-3814-4568-BEB8-FEAFD026DCA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6ee78bd2-4339-4042-adc0-bcc646419980"/>
    <ds:schemaRef ds:uri="2547570a-e5f4-4946-a4c3-82580e42479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6E13F1AF-44D4-4D29-8344-45133B6B0419}">
  <ds:schemaRefs>
    <ds:schemaRef ds:uri="http://schemas.microsoft.com/office/2006/documentManagement/types"/>
    <ds:schemaRef ds:uri="http://schemas.microsoft.com/sharepoint/v3"/>
    <ds:schemaRef ds:uri="http://purl.org/dc/elements/1.1/"/>
    <ds:schemaRef ds:uri="6ee78bd2-4339-4042-adc0-bcc646419980"/>
    <ds:schemaRef ds:uri="http://schemas.microsoft.com/office/infopath/2007/PartnerControls"/>
    <ds:schemaRef ds:uri="http://www.w3.org/XML/1998/namespace"/>
    <ds:schemaRef ds:uri="http://schemas.openxmlformats.org/package/2006/metadata/core-properties"/>
    <ds:schemaRef ds:uri="http://purl.org/dc/terms/"/>
    <ds:schemaRef ds:uri="2547570a-e5f4-4946-a4c3-82580e42479e"/>
    <ds:schemaRef ds:uri="http://schemas.microsoft.com/office/2006/metadata/properties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Шаблон теста Универсальный</Template>
  <TotalTime>0</TotalTime>
  <Words>266</Words>
  <Application>Microsoft Office PowerPoint</Application>
  <PresentationFormat>Лист A4 (210x297 мм)</PresentationFormat>
  <Paragraphs>46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20" baseType="lpstr">
      <vt:lpstr>Arial</vt:lpstr>
      <vt:lpstr>Calibri</vt:lpstr>
      <vt:lpstr>Roboto Cn</vt:lpstr>
      <vt:lpstr>Segoe UI Light</vt:lpstr>
      <vt:lpstr>Times New Roman</vt:lpstr>
      <vt:lpstr>Wingdings</vt:lpstr>
      <vt:lpstr>Тема1</vt:lpstr>
      <vt:lpstr>«День защитника Отечества - 23 февраля!»</vt:lpstr>
      <vt:lpstr>Презентация PowerPoint</vt:lpstr>
      <vt:lpstr>Кто это – защитники Родины? </vt:lpstr>
      <vt:lpstr>Поздравляем с 23 февраля!</vt:lpstr>
      <vt:lpstr>Презентация PowerPoint</vt:lpstr>
      <vt:lpstr>А чем занимаются солдаты в армии?</vt:lpstr>
      <vt:lpstr>Игра «Назови военную профессию»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2022-02-14T13:48:20Z</dcterms:created>
  <dcterms:modified xsi:type="dcterms:W3CDTF">2022-03-16T12:27:32Z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0x01010019AC5EAA778EFE4AB81F53BA0C48C9BB</vt:lpwstr>
  </property>
</Properties>
</file>