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690" r:id="rId2"/>
  </p:sldMasterIdLst>
  <p:sldIdLst>
    <p:sldId id="256" r:id="rId3"/>
    <p:sldId id="257" r:id="rId4"/>
    <p:sldId id="269" r:id="rId5"/>
    <p:sldId id="271" r:id="rId6"/>
    <p:sldId id="265" r:id="rId7"/>
    <p:sldId id="259" r:id="rId8"/>
    <p:sldId id="260" r:id="rId9"/>
    <p:sldId id="261" r:id="rId10"/>
    <p:sldId id="258" r:id="rId11"/>
    <p:sldId id="262" r:id="rId12"/>
    <p:sldId id="263" r:id="rId13"/>
    <p:sldId id="264" r:id="rId14"/>
    <p:sldId id="268" r:id="rId15"/>
    <p:sldId id="266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5D105C-7347-40AC-ADA1-CF6C7691E4BD}" type="doc">
      <dgm:prSet loTypeId="urn:microsoft.com/office/officeart/2005/8/layout/process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C419665-9FB7-46AC-A734-4EF3CCA0F6DA}">
      <dgm:prSet phldrT="[Текст]"/>
      <dgm:spPr/>
      <dgm:t>
        <a:bodyPr/>
        <a:lstStyle/>
        <a:p>
          <a:r>
            <a:rPr lang="ru-RU" dirty="0" smtClean="0"/>
            <a:t>Определить основные понятия</a:t>
          </a:r>
          <a:endParaRPr lang="ru-RU" dirty="0"/>
        </a:p>
      </dgm:t>
    </dgm:pt>
    <dgm:pt modelId="{1AE36F6A-44ED-4FCC-8D5B-ACCB0516D250}" type="parTrans" cxnId="{671DC751-26D5-4F3A-98BC-31D3F1FC4307}">
      <dgm:prSet/>
      <dgm:spPr/>
      <dgm:t>
        <a:bodyPr/>
        <a:lstStyle/>
        <a:p>
          <a:endParaRPr lang="ru-RU"/>
        </a:p>
      </dgm:t>
    </dgm:pt>
    <dgm:pt modelId="{F8320881-7673-4F5D-A1B9-205FFDB232C3}" type="sibTrans" cxnId="{671DC751-26D5-4F3A-98BC-31D3F1FC4307}">
      <dgm:prSet/>
      <dgm:spPr/>
      <dgm:t>
        <a:bodyPr/>
        <a:lstStyle/>
        <a:p>
          <a:endParaRPr lang="ru-RU"/>
        </a:p>
      </dgm:t>
    </dgm:pt>
    <dgm:pt modelId="{6AE3A101-003C-43D7-AC3F-14C0DA5909FC}">
      <dgm:prSet phldrT="[Текст]"/>
      <dgm:spPr/>
      <dgm:t>
        <a:bodyPr/>
        <a:lstStyle/>
        <a:p>
          <a:r>
            <a:rPr lang="ru-RU" dirty="0" smtClean="0"/>
            <a:t>Делитель натурального числа</a:t>
          </a:r>
          <a:endParaRPr lang="ru-RU" dirty="0"/>
        </a:p>
      </dgm:t>
    </dgm:pt>
    <dgm:pt modelId="{A5283422-D0E1-4013-8718-AD33F5F3C6DE}" type="parTrans" cxnId="{133A4AC2-BBEA-4EC5-BBF9-1F3A6B18C95B}">
      <dgm:prSet/>
      <dgm:spPr/>
      <dgm:t>
        <a:bodyPr/>
        <a:lstStyle/>
        <a:p>
          <a:endParaRPr lang="ru-RU"/>
        </a:p>
      </dgm:t>
    </dgm:pt>
    <dgm:pt modelId="{DD3FE2D6-97ED-4826-9AAD-603EC6108C85}" type="sibTrans" cxnId="{133A4AC2-BBEA-4EC5-BBF9-1F3A6B18C95B}">
      <dgm:prSet/>
      <dgm:spPr/>
      <dgm:t>
        <a:bodyPr/>
        <a:lstStyle/>
        <a:p>
          <a:endParaRPr lang="ru-RU"/>
        </a:p>
      </dgm:t>
    </dgm:pt>
    <dgm:pt modelId="{07B6FC8C-40DF-438B-89B2-F8ED333C3C41}">
      <dgm:prSet phldrT="[Текст]"/>
      <dgm:spPr/>
      <dgm:t>
        <a:bodyPr/>
        <a:lstStyle/>
        <a:p>
          <a:r>
            <a:rPr lang="ru-RU" dirty="0" smtClean="0"/>
            <a:t>Кратное натурального числа</a:t>
          </a:r>
          <a:endParaRPr lang="ru-RU" dirty="0"/>
        </a:p>
      </dgm:t>
    </dgm:pt>
    <dgm:pt modelId="{A3D6ADBB-0C8C-4A76-AFF2-2C9FD5E6D7CF}" type="parTrans" cxnId="{006F6246-F231-40D6-A05C-F3F709060D1A}">
      <dgm:prSet/>
      <dgm:spPr/>
      <dgm:t>
        <a:bodyPr/>
        <a:lstStyle/>
        <a:p>
          <a:endParaRPr lang="ru-RU"/>
        </a:p>
      </dgm:t>
    </dgm:pt>
    <dgm:pt modelId="{A1106AA2-5CA6-4221-A2B3-1931B9EF1B10}" type="sibTrans" cxnId="{006F6246-F231-40D6-A05C-F3F709060D1A}">
      <dgm:prSet/>
      <dgm:spPr/>
      <dgm:t>
        <a:bodyPr/>
        <a:lstStyle/>
        <a:p>
          <a:endParaRPr lang="ru-RU"/>
        </a:p>
      </dgm:t>
    </dgm:pt>
    <dgm:pt modelId="{549C3721-53F3-4029-9D02-3B72BE95B82B}">
      <dgm:prSet phldrT="[Текст]"/>
      <dgm:spPr/>
      <dgm:t>
        <a:bodyPr/>
        <a:lstStyle/>
        <a:p>
          <a:r>
            <a:rPr lang="ru-RU" dirty="0" smtClean="0"/>
            <a:t>Отработать </a:t>
          </a:r>
          <a:r>
            <a:rPr lang="ru-RU" dirty="0" smtClean="0"/>
            <a:t>умение и научиться </a:t>
          </a:r>
          <a:endParaRPr lang="ru-RU" dirty="0"/>
        </a:p>
      </dgm:t>
    </dgm:pt>
    <dgm:pt modelId="{ABFD96AD-239B-4751-AF38-184885739E20}" type="parTrans" cxnId="{B3C6C63B-A516-4385-B6CB-73F9875A20E5}">
      <dgm:prSet/>
      <dgm:spPr/>
      <dgm:t>
        <a:bodyPr/>
        <a:lstStyle/>
        <a:p>
          <a:endParaRPr lang="ru-RU"/>
        </a:p>
      </dgm:t>
    </dgm:pt>
    <dgm:pt modelId="{0D9BE0AE-78BC-4731-A1A3-F3CE6FAC5F00}" type="sibTrans" cxnId="{B3C6C63B-A516-4385-B6CB-73F9875A20E5}">
      <dgm:prSet/>
      <dgm:spPr/>
      <dgm:t>
        <a:bodyPr/>
        <a:lstStyle/>
        <a:p>
          <a:endParaRPr lang="ru-RU"/>
        </a:p>
      </dgm:t>
    </dgm:pt>
    <dgm:pt modelId="{1C863FE7-15A3-4678-B79B-B172356A5B34}">
      <dgm:prSet phldrT="[Текст]"/>
      <dgm:spPr/>
      <dgm:t>
        <a:bodyPr/>
        <a:lstStyle/>
        <a:p>
          <a:r>
            <a:rPr lang="ru-RU" dirty="0" smtClean="0"/>
            <a:t>Находить делители данного натурального числа </a:t>
          </a:r>
          <a:endParaRPr lang="ru-RU" dirty="0"/>
        </a:p>
      </dgm:t>
    </dgm:pt>
    <dgm:pt modelId="{FD806698-2F7B-4B6C-83D1-68BE6DFA1FC8}" type="parTrans" cxnId="{DD2E2BC2-E8D4-4F4F-9DB5-C84CC01B30DD}">
      <dgm:prSet/>
      <dgm:spPr/>
      <dgm:t>
        <a:bodyPr/>
        <a:lstStyle/>
        <a:p>
          <a:endParaRPr lang="ru-RU"/>
        </a:p>
      </dgm:t>
    </dgm:pt>
    <dgm:pt modelId="{F4B9A486-8026-4C08-A2E8-1AADCD3545AF}" type="sibTrans" cxnId="{DD2E2BC2-E8D4-4F4F-9DB5-C84CC01B30DD}">
      <dgm:prSet/>
      <dgm:spPr/>
      <dgm:t>
        <a:bodyPr/>
        <a:lstStyle/>
        <a:p>
          <a:endParaRPr lang="ru-RU"/>
        </a:p>
      </dgm:t>
    </dgm:pt>
    <dgm:pt modelId="{1CA69F40-481F-41B7-BCD2-7E3F3C2EDFEB}">
      <dgm:prSet phldrT="[Текст]"/>
      <dgm:spPr/>
      <dgm:t>
        <a:bodyPr/>
        <a:lstStyle/>
        <a:p>
          <a:r>
            <a:rPr lang="ru-RU" dirty="0" smtClean="0"/>
            <a:t>Находить кратные данного натурального числа </a:t>
          </a:r>
          <a:endParaRPr lang="ru-RU" dirty="0"/>
        </a:p>
      </dgm:t>
    </dgm:pt>
    <dgm:pt modelId="{B33D13E7-2764-4C6C-8E8D-ACB6A7F8DF5A}" type="parTrans" cxnId="{E0509A17-00DB-45BD-88F7-0B2F61AF9327}">
      <dgm:prSet/>
      <dgm:spPr/>
      <dgm:t>
        <a:bodyPr/>
        <a:lstStyle/>
        <a:p>
          <a:endParaRPr lang="ru-RU"/>
        </a:p>
      </dgm:t>
    </dgm:pt>
    <dgm:pt modelId="{C9DC9623-2EA7-4BD8-BE55-E12E5CF1E1A0}" type="sibTrans" cxnId="{E0509A17-00DB-45BD-88F7-0B2F61AF9327}">
      <dgm:prSet/>
      <dgm:spPr/>
      <dgm:t>
        <a:bodyPr/>
        <a:lstStyle/>
        <a:p>
          <a:endParaRPr lang="ru-RU"/>
        </a:p>
      </dgm:t>
    </dgm:pt>
    <dgm:pt modelId="{963F7EDF-D452-452E-A999-3B407450FBD4}">
      <dgm:prSet phldrT="[Текст]"/>
      <dgm:spPr/>
      <dgm:t>
        <a:bodyPr/>
        <a:lstStyle/>
        <a:p>
          <a:r>
            <a:rPr lang="ru-RU" dirty="0" smtClean="0"/>
            <a:t>Совершенствовать</a:t>
          </a:r>
          <a:endParaRPr lang="ru-RU" dirty="0"/>
        </a:p>
      </dgm:t>
    </dgm:pt>
    <dgm:pt modelId="{83DC135E-30E2-4B8A-997F-7D91CFE870A9}" type="parTrans" cxnId="{7DC5244E-766D-40F8-8E12-043461A13361}">
      <dgm:prSet/>
      <dgm:spPr/>
      <dgm:t>
        <a:bodyPr/>
        <a:lstStyle/>
        <a:p>
          <a:endParaRPr lang="ru-RU"/>
        </a:p>
      </dgm:t>
    </dgm:pt>
    <dgm:pt modelId="{02E05201-4A52-4E1F-BBE5-1EAA5CFA5E6D}" type="sibTrans" cxnId="{7DC5244E-766D-40F8-8E12-043461A13361}">
      <dgm:prSet/>
      <dgm:spPr/>
      <dgm:t>
        <a:bodyPr/>
        <a:lstStyle/>
        <a:p>
          <a:endParaRPr lang="ru-RU"/>
        </a:p>
      </dgm:t>
    </dgm:pt>
    <dgm:pt modelId="{E012E018-EC5C-4222-89AB-DCFB0B19DD20}">
      <dgm:prSet phldrT="[Текст]"/>
      <dgm:spPr/>
      <dgm:t>
        <a:bodyPr/>
        <a:lstStyle/>
        <a:p>
          <a:r>
            <a:rPr lang="ru-RU" dirty="0" smtClean="0"/>
            <a:t>Устные вычислительные навыки</a:t>
          </a:r>
          <a:endParaRPr lang="ru-RU" dirty="0"/>
        </a:p>
      </dgm:t>
    </dgm:pt>
    <dgm:pt modelId="{BD655F78-47A3-4E58-9D10-1FFE5222A734}" type="parTrans" cxnId="{1FFC9239-7537-4E42-94CA-6BC6BB345378}">
      <dgm:prSet/>
      <dgm:spPr/>
      <dgm:t>
        <a:bodyPr/>
        <a:lstStyle/>
        <a:p>
          <a:endParaRPr lang="ru-RU"/>
        </a:p>
      </dgm:t>
    </dgm:pt>
    <dgm:pt modelId="{11C84C91-0923-4878-8DF8-8E1287732BC8}" type="sibTrans" cxnId="{1FFC9239-7537-4E42-94CA-6BC6BB345378}">
      <dgm:prSet/>
      <dgm:spPr/>
      <dgm:t>
        <a:bodyPr/>
        <a:lstStyle/>
        <a:p>
          <a:endParaRPr lang="ru-RU"/>
        </a:p>
      </dgm:t>
    </dgm:pt>
    <dgm:pt modelId="{DDC0C5DE-C0BC-4133-B027-52B07FBC3EA1}">
      <dgm:prSet phldrT="[Текст]"/>
      <dgm:spPr/>
      <dgm:t>
        <a:bodyPr/>
        <a:lstStyle/>
        <a:p>
          <a:r>
            <a:rPr lang="ru-RU" dirty="0" smtClean="0"/>
            <a:t>Письменные вычислительные навыки</a:t>
          </a:r>
          <a:endParaRPr lang="ru-RU" dirty="0"/>
        </a:p>
      </dgm:t>
    </dgm:pt>
    <dgm:pt modelId="{D0F163D8-0D2F-4547-8139-B3A7701A1947}" type="parTrans" cxnId="{9642457A-36B1-424B-B591-4B88D017F4AB}">
      <dgm:prSet/>
      <dgm:spPr/>
      <dgm:t>
        <a:bodyPr/>
        <a:lstStyle/>
        <a:p>
          <a:endParaRPr lang="ru-RU"/>
        </a:p>
      </dgm:t>
    </dgm:pt>
    <dgm:pt modelId="{04F133EC-F5DB-4538-BCA8-5CBC4CF298CE}" type="sibTrans" cxnId="{9642457A-36B1-424B-B591-4B88D017F4AB}">
      <dgm:prSet/>
      <dgm:spPr/>
      <dgm:t>
        <a:bodyPr/>
        <a:lstStyle/>
        <a:p>
          <a:endParaRPr lang="ru-RU"/>
        </a:p>
      </dgm:t>
    </dgm:pt>
    <dgm:pt modelId="{4E7CD7D0-DC2C-4DE7-BCAF-FF72A0118F2F}">
      <dgm:prSet phldrT="[Текст]"/>
      <dgm:spPr/>
      <dgm:t>
        <a:bodyPr/>
        <a:lstStyle/>
        <a:p>
          <a:r>
            <a:rPr lang="ru-RU" dirty="0" smtClean="0"/>
            <a:t>Развивать</a:t>
          </a:r>
          <a:endParaRPr lang="ru-RU" dirty="0"/>
        </a:p>
      </dgm:t>
    </dgm:pt>
    <dgm:pt modelId="{E68D9F52-0833-408E-AD8B-64DD11825376}" type="parTrans" cxnId="{3C589F24-BA6B-48A1-9653-D28C680CC133}">
      <dgm:prSet/>
      <dgm:spPr/>
      <dgm:t>
        <a:bodyPr/>
        <a:lstStyle/>
        <a:p>
          <a:endParaRPr lang="ru-RU"/>
        </a:p>
      </dgm:t>
    </dgm:pt>
    <dgm:pt modelId="{D1940E6A-8A69-45DA-9DA1-542EB7B56105}" type="sibTrans" cxnId="{3C589F24-BA6B-48A1-9653-D28C680CC133}">
      <dgm:prSet/>
      <dgm:spPr/>
      <dgm:t>
        <a:bodyPr/>
        <a:lstStyle/>
        <a:p>
          <a:endParaRPr lang="ru-RU"/>
        </a:p>
      </dgm:t>
    </dgm:pt>
    <dgm:pt modelId="{F67BE536-7F23-4B13-9153-0B9F50698EAA}">
      <dgm:prSet phldrT="[Текст]"/>
      <dgm:spPr/>
      <dgm:t>
        <a:bodyPr/>
        <a:lstStyle/>
        <a:p>
          <a:r>
            <a:rPr lang="ru-RU" dirty="0" smtClean="0"/>
            <a:t>Математическое мышление</a:t>
          </a:r>
          <a:endParaRPr lang="ru-RU" dirty="0"/>
        </a:p>
      </dgm:t>
    </dgm:pt>
    <dgm:pt modelId="{21E797B4-3B89-4462-A2A1-5A9F36F98D47}" type="parTrans" cxnId="{865A508C-DDDB-47D6-A383-BABB069194D6}">
      <dgm:prSet/>
      <dgm:spPr/>
      <dgm:t>
        <a:bodyPr/>
        <a:lstStyle/>
        <a:p>
          <a:endParaRPr lang="ru-RU"/>
        </a:p>
      </dgm:t>
    </dgm:pt>
    <dgm:pt modelId="{DB9657F5-5BCB-483E-A176-CCAE995DBA4B}" type="sibTrans" cxnId="{865A508C-DDDB-47D6-A383-BABB069194D6}">
      <dgm:prSet/>
      <dgm:spPr/>
      <dgm:t>
        <a:bodyPr/>
        <a:lstStyle/>
        <a:p>
          <a:endParaRPr lang="ru-RU"/>
        </a:p>
      </dgm:t>
    </dgm:pt>
    <dgm:pt modelId="{C115AD32-1B14-4A40-916F-1C7CB5338645}">
      <dgm:prSet phldrT="[Текст]"/>
      <dgm:spPr/>
      <dgm:t>
        <a:bodyPr/>
        <a:lstStyle/>
        <a:p>
          <a:r>
            <a:rPr lang="ru-RU" dirty="0" smtClean="0"/>
            <a:t>Исследовательские навыки</a:t>
          </a:r>
          <a:endParaRPr lang="ru-RU" dirty="0"/>
        </a:p>
      </dgm:t>
    </dgm:pt>
    <dgm:pt modelId="{D2FAE257-A308-42E7-9436-75566FB51815}" type="parTrans" cxnId="{EBE8428E-4E90-4D51-AA62-0F98CE106557}">
      <dgm:prSet/>
      <dgm:spPr/>
      <dgm:t>
        <a:bodyPr/>
        <a:lstStyle/>
        <a:p>
          <a:endParaRPr lang="ru-RU"/>
        </a:p>
      </dgm:t>
    </dgm:pt>
    <dgm:pt modelId="{F9C8524F-3BEC-4726-8BAF-414A4A3101B8}" type="sibTrans" cxnId="{EBE8428E-4E90-4D51-AA62-0F98CE106557}">
      <dgm:prSet/>
      <dgm:spPr/>
      <dgm:t>
        <a:bodyPr/>
        <a:lstStyle/>
        <a:p>
          <a:endParaRPr lang="ru-RU"/>
        </a:p>
      </dgm:t>
    </dgm:pt>
    <dgm:pt modelId="{00BC097D-FA67-464B-A28D-71BB496EED5A}">
      <dgm:prSet phldrT="[Текст]"/>
      <dgm:spPr/>
      <dgm:t>
        <a:bodyPr/>
        <a:lstStyle/>
        <a:p>
          <a:r>
            <a:rPr lang="ru-RU" dirty="0" smtClean="0"/>
            <a:t>Математическую речь</a:t>
          </a:r>
          <a:endParaRPr lang="ru-RU" dirty="0"/>
        </a:p>
      </dgm:t>
    </dgm:pt>
    <dgm:pt modelId="{7C20247E-C270-4A07-AA55-F40072675C1D}" type="parTrans" cxnId="{F3218DCC-01DD-4B84-9B35-0EE4006FC241}">
      <dgm:prSet/>
      <dgm:spPr/>
      <dgm:t>
        <a:bodyPr/>
        <a:lstStyle/>
        <a:p>
          <a:endParaRPr lang="ru-RU"/>
        </a:p>
      </dgm:t>
    </dgm:pt>
    <dgm:pt modelId="{F9BD7330-C0A5-4443-84FE-D5520444661D}" type="sibTrans" cxnId="{F3218DCC-01DD-4B84-9B35-0EE4006FC241}">
      <dgm:prSet/>
      <dgm:spPr/>
      <dgm:t>
        <a:bodyPr/>
        <a:lstStyle/>
        <a:p>
          <a:endParaRPr lang="ru-RU"/>
        </a:p>
      </dgm:t>
    </dgm:pt>
    <dgm:pt modelId="{C5526918-2571-4D68-A996-C7C841C89883}" type="pres">
      <dgm:prSet presAssocID="{AC5D105C-7347-40AC-ADA1-CF6C7691E4B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2494C7-F962-4E0D-B3DF-86CB2C6AC222}" type="pres">
      <dgm:prSet presAssocID="{4E7CD7D0-DC2C-4DE7-BCAF-FF72A0118F2F}" presName="boxAndChildren" presStyleCnt="0"/>
      <dgm:spPr/>
    </dgm:pt>
    <dgm:pt modelId="{F5F7BF50-0679-474C-8DE3-3EAC9DFE4E3A}" type="pres">
      <dgm:prSet presAssocID="{4E7CD7D0-DC2C-4DE7-BCAF-FF72A0118F2F}" presName="parentTextBox" presStyleLbl="node1" presStyleIdx="0" presStyleCnt="4"/>
      <dgm:spPr/>
      <dgm:t>
        <a:bodyPr/>
        <a:lstStyle/>
        <a:p>
          <a:endParaRPr lang="ru-RU"/>
        </a:p>
      </dgm:t>
    </dgm:pt>
    <dgm:pt modelId="{23C66415-5648-43CA-9D2B-6E1BE05B0A48}" type="pres">
      <dgm:prSet presAssocID="{4E7CD7D0-DC2C-4DE7-BCAF-FF72A0118F2F}" presName="entireBox" presStyleLbl="node1" presStyleIdx="0" presStyleCnt="4"/>
      <dgm:spPr/>
      <dgm:t>
        <a:bodyPr/>
        <a:lstStyle/>
        <a:p>
          <a:endParaRPr lang="ru-RU"/>
        </a:p>
      </dgm:t>
    </dgm:pt>
    <dgm:pt modelId="{3AB9E36C-AA5C-4D86-A049-C059C01918A8}" type="pres">
      <dgm:prSet presAssocID="{4E7CD7D0-DC2C-4DE7-BCAF-FF72A0118F2F}" presName="descendantBox" presStyleCnt="0"/>
      <dgm:spPr/>
    </dgm:pt>
    <dgm:pt modelId="{491DBCD2-EBAB-4284-A00E-C7A58C8CE049}" type="pres">
      <dgm:prSet presAssocID="{F67BE536-7F23-4B13-9153-0B9F50698EAA}" presName="childTextBox" presStyleLbl="fgAccFollow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A39D6C-1CF0-4932-99AE-A412D84A6FA1}" type="pres">
      <dgm:prSet presAssocID="{C115AD32-1B14-4A40-916F-1C7CB5338645}" presName="childTextBox" presStyleLbl="fgAccFollow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3EF2CA-A8AE-42B4-B812-C9489274D67F}" type="pres">
      <dgm:prSet presAssocID="{00BC097D-FA67-464B-A28D-71BB496EED5A}" presName="childTextBox" presStyleLbl="fgAccFollow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D52D1B-EF24-4F68-9A1F-696C1268365D}" type="pres">
      <dgm:prSet presAssocID="{02E05201-4A52-4E1F-BBE5-1EAA5CFA5E6D}" presName="sp" presStyleCnt="0"/>
      <dgm:spPr/>
    </dgm:pt>
    <dgm:pt modelId="{EB62091B-0CA7-4CF7-990E-9D9009D4D2C2}" type="pres">
      <dgm:prSet presAssocID="{963F7EDF-D452-452E-A999-3B407450FBD4}" presName="arrowAndChildren" presStyleCnt="0"/>
      <dgm:spPr/>
    </dgm:pt>
    <dgm:pt modelId="{8339CC5E-602E-4C8F-B605-73F938854C96}" type="pres">
      <dgm:prSet presAssocID="{963F7EDF-D452-452E-A999-3B407450FBD4}" presName="parentTextArrow" presStyleLbl="node1" presStyleIdx="0" presStyleCnt="4"/>
      <dgm:spPr/>
      <dgm:t>
        <a:bodyPr/>
        <a:lstStyle/>
        <a:p>
          <a:endParaRPr lang="ru-RU"/>
        </a:p>
      </dgm:t>
    </dgm:pt>
    <dgm:pt modelId="{A16F7AFB-642C-4320-B8FD-F24D5BB02E20}" type="pres">
      <dgm:prSet presAssocID="{963F7EDF-D452-452E-A999-3B407450FBD4}" presName="arrow" presStyleLbl="node1" presStyleIdx="1" presStyleCnt="4"/>
      <dgm:spPr/>
      <dgm:t>
        <a:bodyPr/>
        <a:lstStyle/>
        <a:p>
          <a:endParaRPr lang="ru-RU"/>
        </a:p>
      </dgm:t>
    </dgm:pt>
    <dgm:pt modelId="{221F7873-62F3-49D0-BEE2-5A07A7EB203A}" type="pres">
      <dgm:prSet presAssocID="{963F7EDF-D452-452E-A999-3B407450FBD4}" presName="descendantArrow" presStyleCnt="0"/>
      <dgm:spPr/>
    </dgm:pt>
    <dgm:pt modelId="{46175405-1279-4EFD-BEF7-FF03C780AFB2}" type="pres">
      <dgm:prSet presAssocID="{E012E018-EC5C-4222-89AB-DCFB0B19DD20}" presName="childTextArrow" presStyleLbl="fgAccFollow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092C59-F566-43BD-B427-3677D6D03546}" type="pres">
      <dgm:prSet presAssocID="{DDC0C5DE-C0BC-4133-B027-52B07FBC3EA1}" presName="childTextArrow" presStyleLbl="fgAccFollow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EBEDD1-9B22-4CBD-94D1-64455F1955A1}" type="pres">
      <dgm:prSet presAssocID="{0D9BE0AE-78BC-4731-A1A3-F3CE6FAC5F00}" presName="sp" presStyleCnt="0"/>
      <dgm:spPr/>
    </dgm:pt>
    <dgm:pt modelId="{6BFB7DA1-2B6B-453D-9415-61CD9AB4478D}" type="pres">
      <dgm:prSet presAssocID="{549C3721-53F3-4029-9D02-3B72BE95B82B}" presName="arrowAndChildren" presStyleCnt="0"/>
      <dgm:spPr/>
    </dgm:pt>
    <dgm:pt modelId="{C9202F5F-9BCD-4B99-A678-812DD6981C7D}" type="pres">
      <dgm:prSet presAssocID="{549C3721-53F3-4029-9D02-3B72BE95B82B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CC145ADE-E0AC-42E0-BF5C-BBC82571B47F}" type="pres">
      <dgm:prSet presAssocID="{549C3721-53F3-4029-9D02-3B72BE95B82B}" presName="arrow" presStyleLbl="node1" presStyleIdx="2" presStyleCnt="4"/>
      <dgm:spPr/>
      <dgm:t>
        <a:bodyPr/>
        <a:lstStyle/>
        <a:p>
          <a:endParaRPr lang="ru-RU"/>
        </a:p>
      </dgm:t>
    </dgm:pt>
    <dgm:pt modelId="{7E74CCD3-F901-4EAF-814C-2E1EB7E159C9}" type="pres">
      <dgm:prSet presAssocID="{549C3721-53F3-4029-9D02-3B72BE95B82B}" presName="descendantArrow" presStyleCnt="0"/>
      <dgm:spPr/>
    </dgm:pt>
    <dgm:pt modelId="{12EA7BDB-230B-4FAE-B45A-E4472A91C03F}" type="pres">
      <dgm:prSet presAssocID="{1C863FE7-15A3-4678-B79B-B172356A5B34}" presName="childTextArrow" presStyleLbl="fgAccFollow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7BE6C4-3BFC-4A9A-93DC-63E7D37848F5}" type="pres">
      <dgm:prSet presAssocID="{1CA69F40-481F-41B7-BCD2-7E3F3C2EDFEB}" presName="childTextArrow" presStyleLbl="fgAccFollow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C77FD3-3168-4917-B40E-6F078A2E9C82}" type="pres">
      <dgm:prSet presAssocID="{F8320881-7673-4F5D-A1B9-205FFDB232C3}" presName="sp" presStyleCnt="0"/>
      <dgm:spPr/>
    </dgm:pt>
    <dgm:pt modelId="{149CB397-EAAC-44F2-B4E9-28312B8498C0}" type="pres">
      <dgm:prSet presAssocID="{0C419665-9FB7-46AC-A734-4EF3CCA0F6DA}" presName="arrowAndChildren" presStyleCnt="0"/>
      <dgm:spPr/>
    </dgm:pt>
    <dgm:pt modelId="{76151076-AD87-4962-AFA8-160FDC1A7C4E}" type="pres">
      <dgm:prSet presAssocID="{0C419665-9FB7-46AC-A734-4EF3CCA0F6DA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F458F6F4-9F39-4267-AA1C-3D8540CAC67E}" type="pres">
      <dgm:prSet presAssocID="{0C419665-9FB7-46AC-A734-4EF3CCA0F6DA}" presName="arrow" presStyleLbl="node1" presStyleIdx="3" presStyleCnt="4"/>
      <dgm:spPr/>
      <dgm:t>
        <a:bodyPr/>
        <a:lstStyle/>
        <a:p>
          <a:endParaRPr lang="ru-RU"/>
        </a:p>
      </dgm:t>
    </dgm:pt>
    <dgm:pt modelId="{36060519-3CF5-491F-AD4C-DCEFA998FF52}" type="pres">
      <dgm:prSet presAssocID="{0C419665-9FB7-46AC-A734-4EF3CCA0F6DA}" presName="descendantArrow" presStyleCnt="0"/>
      <dgm:spPr/>
    </dgm:pt>
    <dgm:pt modelId="{E8146F03-2D38-48C5-A064-40B3CCE2454E}" type="pres">
      <dgm:prSet presAssocID="{6AE3A101-003C-43D7-AC3F-14C0DA5909FC}" presName="childTextArrow" presStyleLbl="fgAccFollow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E2076A-1ED9-4EA9-A821-863E0C5F3CFD}" type="pres">
      <dgm:prSet presAssocID="{07B6FC8C-40DF-438B-89B2-F8ED333C3C41}" presName="childTextArrow" presStyleLbl="fgAccFollow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4B9054-BE2A-4C82-B4AC-06C2A7A1D674}" type="presOf" srcId="{0C419665-9FB7-46AC-A734-4EF3CCA0F6DA}" destId="{76151076-AD87-4962-AFA8-160FDC1A7C4E}" srcOrd="0" destOrd="0" presId="urn:microsoft.com/office/officeart/2005/8/layout/process4"/>
    <dgm:cxn modelId="{671DC751-26D5-4F3A-98BC-31D3F1FC4307}" srcId="{AC5D105C-7347-40AC-ADA1-CF6C7691E4BD}" destId="{0C419665-9FB7-46AC-A734-4EF3CCA0F6DA}" srcOrd="0" destOrd="0" parTransId="{1AE36F6A-44ED-4FCC-8D5B-ACCB0516D250}" sibTransId="{F8320881-7673-4F5D-A1B9-205FFDB232C3}"/>
    <dgm:cxn modelId="{006F6246-F231-40D6-A05C-F3F709060D1A}" srcId="{0C419665-9FB7-46AC-A734-4EF3CCA0F6DA}" destId="{07B6FC8C-40DF-438B-89B2-F8ED333C3C41}" srcOrd="1" destOrd="0" parTransId="{A3D6ADBB-0C8C-4A76-AFF2-2C9FD5E6D7CF}" sibTransId="{A1106AA2-5CA6-4221-A2B3-1931B9EF1B10}"/>
    <dgm:cxn modelId="{F3218DCC-01DD-4B84-9B35-0EE4006FC241}" srcId="{4E7CD7D0-DC2C-4DE7-BCAF-FF72A0118F2F}" destId="{00BC097D-FA67-464B-A28D-71BB496EED5A}" srcOrd="2" destOrd="0" parTransId="{7C20247E-C270-4A07-AA55-F40072675C1D}" sibTransId="{F9BD7330-C0A5-4443-84FE-D5520444661D}"/>
    <dgm:cxn modelId="{1FFC9239-7537-4E42-94CA-6BC6BB345378}" srcId="{963F7EDF-D452-452E-A999-3B407450FBD4}" destId="{E012E018-EC5C-4222-89AB-DCFB0B19DD20}" srcOrd="0" destOrd="0" parTransId="{BD655F78-47A3-4E58-9D10-1FFE5222A734}" sibTransId="{11C84C91-0923-4878-8DF8-8E1287732BC8}"/>
    <dgm:cxn modelId="{DD2E2BC2-E8D4-4F4F-9DB5-C84CC01B30DD}" srcId="{549C3721-53F3-4029-9D02-3B72BE95B82B}" destId="{1C863FE7-15A3-4678-B79B-B172356A5B34}" srcOrd="0" destOrd="0" parTransId="{FD806698-2F7B-4B6C-83D1-68BE6DFA1FC8}" sibTransId="{F4B9A486-8026-4C08-A2E8-1AADCD3545AF}"/>
    <dgm:cxn modelId="{778B1E05-459A-4060-ADC5-0057F7B6613B}" type="presOf" srcId="{6AE3A101-003C-43D7-AC3F-14C0DA5909FC}" destId="{E8146F03-2D38-48C5-A064-40B3CCE2454E}" srcOrd="0" destOrd="0" presId="urn:microsoft.com/office/officeart/2005/8/layout/process4"/>
    <dgm:cxn modelId="{7DC5244E-766D-40F8-8E12-043461A13361}" srcId="{AC5D105C-7347-40AC-ADA1-CF6C7691E4BD}" destId="{963F7EDF-D452-452E-A999-3B407450FBD4}" srcOrd="2" destOrd="0" parTransId="{83DC135E-30E2-4B8A-997F-7D91CFE870A9}" sibTransId="{02E05201-4A52-4E1F-BBE5-1EAA5CFA5E6D}"/>
    <dgm:cxn modelId="{B3C6C63B-A516-4385-B6CB-73F9875A20E5}" srcId="{AC5D105C-7347-40AC-ADA1-CF6C7691E4BD}" destId="{549C3721-53F3-4029-9D02-3B72BE95B82B}" srcOrd="1" destOrd="0" parTransId="{ABFD96AD-239B-4751-AF38-184885739E20}" sibTransId="{0D9BE0AE-78BC-4731-A1A3-F3CE6FAC5F00}"/>
    <dgm:cxn modelId="{DD6F7635-F9A8-4014-B6D2-ED8BB84A3B8F}" type="presOf" srcId="{1CA69F40-481F-41B7-BCD2-7E3F3C2EDFEB}" destId="{567BE6C4-3BFC-4A9A-93DC-63E7D37848F5}" srcOrd="0" destOrd="0" presId="urn:microsoft.com/office/officeart/2005/8/layout/process4"/>
    <dgm:cxn modelId="{7E583652-50A5-445F-B780-56A45773A7FA}" type="presOf" srcId="{4E7CD7D0-DC2C-4DE7-BCAF-FF72A0118F2F}" destId="{23C66415-5648-43CA-9D2B-6E1BE05B0A48}" srcOrd="1" destOrd="0" presId="urn:microsoft.com/office/officeart/2005/8/layout/process4"/>
    <dgm:cxn modelId="{EFB37658-24FE-4FF2-8DCA-CBEA419546A4}" type="presOf" srcId="{549C3721-53F3-4029-9D02-3B72BE95B82B}" destId="{C9202F5F-9BCD-4B99-A678-812DD6981C7D}" srcOrd="0" destOrd="0" presId="urn:microsoft.com/office/officeart/2005/8/layout/process4"/>
    <dgm:cxn modelId="{FA74239C-39EE-4B75-A382-B0055A0BCB41}" type="presOf" srcId="{963F7EDF-D452-452E-A999-3B407450FBD4}" destId="{8339CC5E-602E-4C8F-B605-73F938854C96}" srcOrd="0" destOrd="0" presId="urn:microsoft.com/office/officeart/2005/8/layout/process4"/>
    <dgm:cxn modelId="{133A4AC2-BBEA-4EC5-BBF9-1F3A6B18C95B}" srcId="{0C419665-9FB7-46AC-A734-4EF3CCA0F6DA}" destId="{6AE3A101-003C-43D7-AC3F-14C0DA5909FC}" srcOrd="0" destOrd="0" parTransId="{A5283422-D0E1-4013-8718-AD33F5F3C6DE}" sibTransId="{DD3FE2D6-97ED-4826-9AAD-603EC6108C85}"/>
    <dgm:cxn modelId="{E8E42047-C5EC-49E6-A1C8-75B5CF18A3FD}" type="presOf" srcId="{549C3721-53F3-4029-9D02-3B72BE95B82B}" destId="{CC145ADE-E0AC-42E0-BF5C-BBC82571B47F}" srcOrd="1" destOrd="0" presId="urn:microsoft.com/office/officeart/2005/8/layout/process4"/>
    <dgm:cxn modelId="{3C589F24-BA6B-48A1-9653-D28C680CC133}" srcId="{AC5D105C-7347-40AC-ADA1-CF6C7691E4BD}" destId="{4E7CD7D0-DC2C-4DE7-BCAF-FF72A0118F2F}" srcOrd="3" destOrd="0" parTransId="{E68D9F52-0833-408E-AD8B-64DD11825376}" sibTransId="{D1940E6A-8A69-45DA-9DA1-542EB7B56105}"/>
    <dgm:cxn modelId="{865A508C-DDDB-47D6-A383-BABB069194D6}" srcId="{4E7CD7D0-DC2C-4DE7-BCAF-FF72A0118F2F}" destId="{F67BE536-7F23-4B13-9153-0B9F50698EAA}" srcOrd="0" destOrd="0" parTransId="{21E797B4-3B89-4462-A2A1-5A9F36F98D47}" sibTransId="{DB9657F5-5BCB-483E-A176-CCAE995DBA4B}"/>
    <dgm:cxn modelId="{FD3F6173-0E6C-419C-B72E-E57A2E82A610}" type="presOf" srcId="{07B6FC8C-40DF-438B-89B2-F8ED333C3C41}" destId="{A2E2076A-1ED9-4EA9-A821-863E0C5F3CFD}" srcOrd="0" destOrd="0" presId="urn:microsoft.com/office/officeart/2005/8/layout/process4"/>
    <dgm:cxn modelId="{2ADB2EEB-7F98-4614-8C74-362EBECA6E42}" type="presOf" srcId="{0C419665-9FB7-46AC-A734-4EF3CCA0F6DA}" destId="{F458F6F4-9F39-4267-AA1C-3D8540CAC67E}" srcOrd="1" destOrd="0" presId="urn:microsoft.com/office/officeart/2005/8/layout/process4"/>
    <dgm:cxn modelId="{EBE8428E-4E90-4D51-AA62-0F98CE106557}" srcId="{4E7CD7D0-DC2C-4DE7-BCAF-FF72A0118F2F}" destId="{C115AD32-1B14-4A40-916F-1C7CB5338645}" srcOrd="1" destOrd="0" parTransId="{D2FAE257-A308-42E7-9436-75566FB51815}" sibTransId="{F9C8524F-3BEC-4726-8BAF-414A4A3101B8}"/>
    <dgm:cxn modelId="{885204C6-759F-43CF-95C8-7067875F8DA8}" type="presOf" srcId="{F67BE536-7F23-4B13-9153-0B9F50698EAA}" destId="{491DBCD2-EBAB-4284-A00E-C7A58C8CE049}" srcOrd="0" destOrd="0" presId="urn:microsoft.com/office/officeart/2005/8/layout/process4"/>
    <dgm:cxn modelId="{04732559-D6CD-4681-964C-28E234C0355C}" type="presOf" srcId="{E012E018-EC5C-4222-89AB-DCFB0B19DD20}" destId="{46175405-1279-4EFD-BEF7-FF03C780AFB2}" srcOrd="0" destOrd="0" presId="urn:microsoft.com/office/officeart/2005/8/layout/process4"/>
    <dgm:cxn modelId="{E859457A-C2F8-44B4-AE8D-CE1B2EFF1E95}" type="presOf" srcId="{963F7EDF-D452-452E-A999-3B407450FBD4}" destId="{A16F7AFB-642C-4320-B8FD-F24D5BB02E20}" srcOrd="1" destOrd="0" presId="urn:microsoft.com/office/officeart/2005/8/layout/process4"/>
    <dgm:cxn modelId="{E0A629D4-3EED-451F-962D-8D69902043DE}" type="presOf" srcId="{DDC0C5DE-C0BC-4133-B027-52B07FBC3EA1}" destId="{C3092C59-F566-43BD-B427-3677D6D03546}" srcOrd="0" destOrd="0" presId="urn:microsoft.com/office/officeart/2005/8/layout/process4"/>
    <dgm:cxn modelId="{9642457A-36B1-424B-B591-4B88D017F4AB}" srcId="{963F7EDF-D452-452E-A999-3B407450FBD4}" destId="{DDC0C5DE-C0BC-4133-B027-52B07FBC3EA1}" srcOrd="1" destOrd="0" parTransId="{D0F163D8-0D2F-4547-8139-B3A7701A1947}" sibTransId="{04F133EC-F5DB-4538-BCA8-5CBC4CF298CE}"/>
    <dgm:cxn modelId="{C19081D4-DA81-43F4-B4EC-AFFFE08D1423}" type="presOf" srcId="{4E7CD7D0-DC2C-4DE7-BCAF-FF72A0118F2F}" destId="{F5F7BF50-0679-474C-8DE3-3EAC9DFE4E3A}" srcOrd="0" destOrd="0" presId="urn:microsoft.com/office/officeart/2005/8/layout/process4"/>
    <dgm:cxn modelId="{82C4DF5E-8902-42B9-BC3B-294062550995}" type="presOf" srcId="{00BC097D-FA67-464B-A28D-71BB496EED5A}" destId="{063EF2CA-A8AE-42B4-B812-C9489274D67F}" srcOrd="0" destOrd="0" presId="urn:microsoft.com/office/officeart/2005/8/layout/process4"/>
    <dgm:cxn modelId="{96499120-68C5-43BF-826F-57E29CD1DFF0}" type="presOf" srcId="{C115AD32-1B14-4A40-916F-1C7CB5338645}" destId="{DEA39D6C-1CF0-4932-99AE-A412D84A6FA1}" srcOrd="0" destOrd="0" presId="urn:microsoft.com/office/officeart/2005/8/layout/process4"/>
    <dgm:cxn modelId="{E0509A17-00DB-45BD-88F7-0B2F61AF9327}" srcId="{549C3721-53F3-4029-9D02-3B72BE95B82B}" destId="{1CA69F40-481F-41B7-BCD2-7E3F3C2EDFEB}" srcOrd="1" destOrd="0" parTransId="{B33D13E7-2764-4C6C-8E8D-ACB6A7F8DF5A}" sibTransId="{C9DC9623-2EA7-4BD8-BE55-E12E5CF1E1A0}"/>
    <dgm:cxn modelId="{7AE5BDE2-2BD9-4F25-9B90-7547FA5F42BC}" type="presOf" srcId="{1C863FE7-15A3-4678-B79B-B172356A5B34}" destId="{12EA7BDB-230B-4FAE-B45A-E4472A91C03F}" srcOrd="0" destOrd="0" presId="urn:microsoft.com/office/officeart/2005/8/layout/process4"/>
    <dgm:cxn modelId="{9C51CA38-5537-424B-B51D-1129FFBD5930}" type="presOf" srcId="{AC5D105C-7347-40AC-ADA1-CF6C7691E4BD}" destId="{C5526918-2571-4D68-A996-C7C841C89883}" srcOrd="0" destOrd="0" presId="urn:microsoft.com/office/officeart/2005/8/layout/process4"/>
    <dgm:cxn modelId="{55A28CBF-E1CB-45C0-A023-EF5D144226E6}" type="presParOf" srcId="{C5526918-2571-4D68-A996-C7C841C89883}" destId="{4D2494C7-F962-4E0D-B3DF-86CB2C6AC222}" srcOrd="0" destOrd="0" presId="urn:microsoft.com/office/officeart/2005/8/layout/process4"/>
    <dgm:cxn modelId="{88BB36D9-7581-486D-BBCA-32FD547F8B0A}" type="presParOf" srcId="{4D2494C7-F962-4E0D-B3DF-86CB2C6AC222}" destId="{F5F7BF50-0679-474C-8DE3-3EAC9DFE4E3A}" srcOrd="0" destOrd="0" presId="urn:microsoft.com/office/officeart/2005/8/layout/process4"/>
    <dgm:cxn modelId="{C8EB597C-0D40-4657-807E-CEE8078F381C}" type="presParOf" srcId="{4D2494C7-F962-4E0D-B3DF-86CB2C6AC222}" destId="{23C66415-5648-43CA-9D2B-6E1BE05B0A48}" srcOrd="1" destOrd="0" presId="urn:microsoft.com/office/officeart/2005/8/layout/process4"/>
    <dgm:cxn modelId="{04376465-24B4-4DE5-843F-6E0DF438BEB3}" type="presParOf" srcId="{4D2494C7-F962-4E0D-B3DF-86CB2C6AC222}" destId="{3AB9E36C-AA5C-4D86-A049-C059C01918A8}" srcOrd="2" destOrd="0" presId="urn:microsoft.com/office/officeart/2005/8/layout/process4"/>
    <dgm:cxn modelId="{BE595A4F-1EB2-424E-AB6F-C970B8DA084E}" type="presParOf" srcId="{3AB9E36C-AA5C-4D86-A049-C059C01918A8}" destId="{491DBCD2-EBAB-4284-A00E-C7A58C8CE049}" srcOrd="0" destOrd="0" presId="urn:microsoft.com/office/officeart/2005/8/layout/process4"/>
    <dgm:cxn modelId="{C9FBC56C-DAEF-42D2-9A51-48B26396AF0F}" type="presParOf" srcId="{3AB9E36C-AA5C-4D86-A049-C059C01918A8}" destId="{DEA39D6C-1CF0-4932-99AE-A412D84A6FA1}" srcOrd="1" destOrd="0" presId="urn:microsoft.com/office/officeart/2005/8/layout/process4"/>
    <dgm:cxn modelId="{76FAA857-CB07-445A-81D3-7872F9E2AC5B}" type="presParOf" srcId="{3AB9E36C-AA5C-4D86-A049-C059C01918A8}" destId="{063EF2CA-A8AE-42B4-B812-C9489274D67F}" srcOrd="2" destOrd="0" presId="urn:microsoft.com/office/officeart/2005/8/layout/process4"/>
    <dgm:cxn modelId="{5593CD13-7904-412F-B8A5-51FCD02E1AD7}" type="presParOf" srcId="{C5526918-2571-4D68-A996-C7C841C89883}" destId="{33D52D1B-EF24-4F68-9A1F-696C1268365D}" srcOrd="1" destOrd="0" presId="urn:microsoft.com/office/officeart/2005/8/layout/process4"/>
    <dgm:cxn modelId="{26D41F88-69F7-41CA-826D-6042E4E63D4E}" type="presParOf" srcId="{C5526918-2571-4D68-A996-C7C841C89883}" destId="{EB62091B-0CA7-4CF7-990E-9D9009D4D2C2}" srcOrd="2" destOrd="0" presId="urn:microsoft.com/office/officeart/2005/8/layout/process4"/>
    <dgm:cxn modelId="{420985CC-6147-4508-9B3A-989178289523}" type="presParOf" srcId="{EB62091B-0CA7-4CF7-990E-9D9009D4D2C2}" destId="{8339CC5E-602E-4C8F-B605-73F938854C96}" srcOrd="0" destOrd="0" presId="urn:microsoft.com/office/officeart/2005/8/layout/process4"/>
    <dgm:cxn modelId="{F94AE72E-F9D7-4FF8-9526-CDE5330D2AE9}" type="presParOf" srcId="{EB62091B-0CA7-4CF7-990E-9D9009D4D2C2}" destId="{A16F7AFB-642C-4320-B8FD-F24D5BB02E20}" srcOrd="1" destOrd="0" presId="urn:microsoft.com/office/officeart/2005/8/layout/process4"/>
    <dgm:cxn modelId="{BAC41739-B3E3-499F-B892-10B70209B006}" type="presParOf" srcId="{EB62091B-0CA7-4CF7-990E-9D9009D4D2C2}" destId="{221F7873-62F3-49D0-BEE2-5A07A7EB203A}" srcOrd="2" destOrd="0" presId="urn:microsoft.com/office/officeart/2005/8/layout/process4"/>
    <dgm:cxn modelId="{02598321-5261-495E-A235-3B8BD9437725}" type="presParOf" srcId="{221F7873-62F3-49D0-BEE2-5A07A7EB203A}" destId="{46175405-1279-4EFD-BEF7-FF03C780AFB2}" srcOrd="0" destOrd="0" presId="urn:microsoft.com/office/officeart/2005/8/layout/process4"/>
    <dgm:cxn modelId="{2A0E95A0-AF6B-4473-ACAF-6B86DCA93106}" type="presParOf" srcId="{221F7873-62F3-49D0-BEE2-5A07A7EB203A}" destId="{C3092C59-F566-43BD-B427-3677D6D03546}" srcOrd="1" destOrd="0" presId="urn:microsoft.com/office/officeart/2005/8/layout/process4"/>
    <dgm:cxn modelId="{FDFA15E8-CF95-439B-BF27-5D3BEB745CD7}" type="presParOf" srcId="{C5526918-2571-4D68-A996-C7C841C89883}" destId="{9DEBEDD1-9B22-4CBD-94D1-64455F1955A1}" srcOrd="3" destOrd="0" presId="urn:microsoft.com/office/officeart/2005/8/layout/process4"/>
    <dgm:cxn modelId="{7C7AD0A9-DD29-409E-A8A3-3E300D1C9E33}" type="presParOf" srcId="{C5526918-2571-4D68-A996-C7C841C89883}" destId="{6BFB7DA1-2B6B-453D-9415-61CD9AB4478D}" srcOrd="4" destOrd="0" presId="urn:microsoft.com/office/officeart/2005/8/layout/process4"/>
    <dgm:cxn modelId="{92F43DB7-91B0-4718-9320-E7EE4C8754AE}" type="presParOf" srcId="{6BFB7DA1-2B6B-453D-9415-61CD9AB4478D}" destId="{C9202F5F-9BCD-4B99-A678-812DD6981C7D}" srcOrd="0" destOrd="0" presId="urn:microsoft.com/office/officeart/2005/8/layout/process4"/>
    <dgm:cxn modelId="{D1BDEA1D-BB42-4FBA-B11F-9C1E129604B1}" type="presParOf" srcId="{6BFB7DA1-2B6B-453D-9415-61CD9AB4478D}" destId="{CC145ADE-E0AC-42E0-BF5C-BBC82571B47F}" srcOrd="1" destOrd="0" presId="urn:microsoft.com/office/officeart/2005/8/layout/process4"/>
    <dgm:cxn modelId="{DD31CD43-99E9-4617-81DE-BF8EA6107343}" type="presParOf" srcId="{6BFB7DA1-2B6B-453D-9415-61CD9AB4478D}" destId="{7E74CCD3-F901-4EAF-814C-2E1EB7E159C9}" srcOrd="2" destOrd="0" presId="urn:microsoft.com/office/officeart/2005/8/layout/process4"/>
    <dgm:cxn modelId="{34963B4A-0BBF-402C-8A80-C2A726CF71AB}" type="presParOf" srcId="{7E74CCD3-F901-4EAF-814C-2E1EB7E159C9}" destId="{12EA7BDB-230B-4FAE-B45A-E4472A91C03F}" srcOrd="0" destOrd="0" presId="urn:microsoft.com/office/officeart/2005/8/layout/process4"/>
    <dgm:cxn modelId="{2C574765-53C0-4D05-8FFA-73FCCFBD8406}" type="presParOf" srcId="{7E74CCD3-F901-4EAF-814C-2E1EB7E159C9}" destId="{567BE6C4-3BFC-4A9A-93DC-63E7D37848F5}" srcOrd="1" destOrd="0" presId="urn:microsoft.com/office/officeart/2005/8/layout/process4"/>
    <dgm:cxn modelId="{4D48F29F-E58B-449F-8F68-23BE11B11AAB}" type="presParOf" srcId="{C5526918-2571-4D68-A996-C7C841C89883}" destId="{C2C77FD3-3168-4917-B40E-6F078A2E9C82}" srcOrd="5" destOrd="0" presId="urn:microsoft.com/office/officeart/2005/8/layout/process4"/>
    <dgm:cxn modelId="{390F6235-98FF-45F6-9E1F-06AD158AFBA4}" type="presParOf" srcId="{C5526918-2571-4D68-A996-C7C841C89883}" destId="{149CB397-EAAC-44F2-B4E9-28312B8498C0}" srcOrd="6" destOrd="0" presId="urn:microsoft.com/office/officeart/2005/8/layout/process4"/>
    <dgm:cxn modelId="{32D71A56-22F8-4EF1-9706-D18A528F251B}" type="presParOf" srcId="{149CB397-EAAC-44F2-B4E9-28312B8498C0}" destId="{76151076-AD87-4962-AFA8-160FDC1A7C4E}" srcOrd="0" destOrd="0" presId="urn:microsoft.com/office/officeart/2005/8/layout/process4"/>
    <dgm:cxn modelId="{FCECA629-CF6A-498E-ACA2-B1539C90A2F0}" type="presParOf" srcId="{149CB397-EAAC-44F2-B4E9-28312B8498C0}" destId="{F458F6F4-9F39-4267-AA1C-3D8540CAC67E}" srcOrd="1" destOrd="0" presId="urn:microsoft.com/office/officeart/2005/8/layout/process4"/>
    <dgm:cxn modelId="{5AB848F1-DA10-4406-A6CB-70694299774D}" type="presParOf" srcId="{149CB397-EAAC-44F2-B4E9-28312B8498C0}" destId="{36060519-3CF5-491F-AD4C-DCEFA998FF52}" srcOrd="2" destOrd="0" presId="urn:microsoft.com/office/officeart/2005/8/layout/process4"/>
    <dgm:cxn modelId="{52864757-FB18-4E31-B516-C9919540D52B}" type="presParOf" srcId="{36060519-3CF5-491F-AD4C-DCEFA998FF52}" destId="{E8146F03-2D38-48C5-A064-40B3CCE2454E}" srcOrd="0" destOrd="0" presId="urn:microsoft.com/office/officeart/2005/8/layout/process4"/>
    <dgm:cxn modelId="{0DB45710-8AD0-4142-863D-2F37C7AFBDED}" type="presParOf" srcId="{36060519-3CF5-491F-AD4C-DCEFA998FF52}" destId="{A2E2076A-1ED9-4EA9-A821-863E0C5F3CFD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C66415-5648-43CA-9D2B-6E1BE05B0A48}">
      <dsp:nvSpPr>
        <dsp:cNvPr id="0" name=""/>
        <dsp:cNvSpPr/>
      </dsp:nvSpPr>
      <dsp:spPr>
        <a:xfrm>
          <a:off x="0" y="4274188"/>
          <a:ext cx="10515600" cy="9350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Развивать</a:t>
          </a:r>
          <a:endParaRPr lang="ru-RU" sz="1700" kern="1200" dirty="0"/>
        </a:p>
      </dsp:txBody>
      <dsp:txXfrm>
        <a:off x="0" y="4274188"/>
        <a:ext cx="10515600" cy="504947"/>
      </dsp:txXfrm>
    </dsp:sp>
    <dsp:sp modelId="{491DBCD2-EBAB-4284-A00E-C7A58C8CE049}">
      <dsp:nvSpPr>
        <dsp:cNvPr id="0" name=""/>
        <dsp:cNvSpPr/>
      </dsp:nvSpPr>
      <dsp:spPr>
        <a:xfrm>
          <a:off x="5134" y="4760434"/>
          <a:ext cx="3501776" cy="430140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Математическое мышление</a:t>
          </a:r>
          <a:endParaRPr lang="ru-RU" sz="1900" kern="1200" dirty="0"/>
        </a:p>
      </dsp:txBody>
      <dsp:txXfrm>
        <a:off x="5134" y="4760434"/>
        <a:ext cx="3501776" cy="430140"/>
      </dsp:txXfrm>
    </dsp:sp>
    <dsp:sp modelId="{DEA39D6C-1CF0-4932-99AE-A412D84A6FA1}">
      <dsp:nvSpPr>
        <dsp:cNvPr id="0" name=""/>
        <dsp:cNvSpPr/>
      </dsp:nvSpPr>
      <dsp:spPr>
        <a:xfrm>
          <a:off x="3506911" y="4760434"/>
          <a:ext cx="3501776" cy="430140"/>
        </a:xfrm>
        <a:prstGeom prst="rect">
          <a:avLst/>
        </a:prstGeom>
        <a:solidFill>
          <a:schemeClr val="accent4">
            <a:tint val="40000"/>
            <a:alpha val="90000"/>
            <a:hueOff val="1439240"/>
            <a:satOff val="-7658"/>
            <a:lumOff val="-436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439240"/>
              <a:satOff val="-7658"/>
              <a:lumOff val="-43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Исследовательские навыки</a:t>
          </a:r>
          <a:endParaRPr lang="ru-RU" sz="1900" kern="1200" dirty="0"/>
        </a:p>
      </dsp:txBody>
      <dsp:txXfrm>
        <a:off x="3506911" y="4760434"/>
        <a:ext cx="3501776" cy="430140"/>
      </dsp:txXfrm>
    </dsp:sp>
    <dsp:sp modelId="{063EF2CA-A8AE-42B4-B812-C9489274D67F}">
      <dsp:nvSpPr>
        <dsp:cNvPr id="0" name=""/>
        <dsp:cNvSpPr/>
      </dsp:nvSpPr>
      <dsp:spPr>
        <a:xfrm>
          <a:off x="7008688" y="4760434"/>
          <a:ext cx="3501776" cy="430140"/>
        </a:xfrm>
        <a:prstGeom prst="rect">
          <a:avLst/>
        </a:prstGeom>
        <a:solidFill>
          <a:schemeClr val="accent4">
            <a:tint val="40000"/>
            <a:alpha val="90000"/>
            <a:hueOff val="2878480"/>
            <a:satOff val="-15315"/>
            <a:lumOff val="-873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2878480"/>
              <a:satOff val="-15315"/>
              <a:lumOff val="-87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Математическую речь</a:t>
          </a:r>
          <a:endParaRPr lang="ru-RU" sz="1900" kern="1200" dirty="0"/>
        </a:p>
      </dsp:txBody>
      <dsp:txXfrm>
        <a:off x="7008688" y="4760434"/>
        <a:ext cx="3501776" cy="430140"/>
      </dsp:txXfrm>
    </dsp:sp>
    <dsp:sp modelId="{A16F7AFB-642C-4320-B8FD-F24D5BB02E20}">
      <dsp:nvSpPr>
        <dsp:cNvPr id="0" name=""/>
        <dsp:cNvSpPr/>
      </dsp:nvSpPr>
      <dsp:spPr>
        <a:xfrm rot="10800000">
          <a:off x="0" y="2850049"/>
          <a:ext cx="10515600" cy="1438165"/>
        </a:xfrm>
        <a:prstGeom prst="upArrowCallout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Совершенствовать</a:t>
          </a:r>
          <a:endParaRPr lang="ru-RU" sz="1700" kern="1200" dirty="0"/>
        </a:p>
      </dsp:txBody>
      <dsp:txXfrm rot="-10800000">
        <a:off x="0" y="2850049"/>
        <a:ext cx="10515600" cy="504796"/>
      </dsp:txXfrm>
    </dsp:sp>
    <dsp:sp modelId="{46175405-1279-4EFD-BEF7-FF03C780AFB2}">
      <dsp:nvSpPr>
        <dsp:cNvPr id="0" name=""/>
        <dsp:cNvSpPr/>
      </dsp:nvSpPr>
      <dsp:spPr>
        <a:xfrm>
          <a:off x="0" y="3354845"/>
          <a:ext cx="5257799" cy="430011"/>
        </a:xfrm>
        <a:prstGeom prst="rect">
          <a:avLst/>
        </a:prstGeom>
        <a:solidFill>
          <a:schemeClr val="accent4">
            <a:tint val="40000"/>
            <a:alpha val="90000"/>
            <a:hueOff val="4317719"/>
            <a:satOff val="-22973"/>
            <a:lumOff val="-1309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4317719"/>
              <a:satOff val="-22973"/>
              <a:lumOff val="-130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Устные вычислительные навыки</a:t>
          </a:r>
          <a:endParaRPr lang="ru-RU" sz="1900" kern="1200" dirty="0"/>
        </a:p>
      </dsp:txBody>
      <dsp:txXfrm>
        <a:off x="0" y="3354845"/>
        <a:ext cx="5257799" cy="430011"/>
      </dsp:txXfrm>
    </dsp:sp>
    <dsp:sp modelId="{C3092C59-F566-43BD-B427-3677D6D03546}">
      <dsp:nvSpPr>
        <dsp:cNvPr id="0" name=""/>
        <dsp:cNvSpPr/>
      </dsp:nvSpPr>
      <dsp:spPr>
        <a:xfrm>
          <a:off x="5257800" y="3354845"/>
          <a:ext cx="5257799" cy="430011"/>
        </a:xfrm>
        <a:prstGeom prst="rect">
          <a:avLst/>
        </a:prstGeom>
        <a:solidFill>
          <a:schemeClr val="accent4">
            <a:tint val="40000"/>
            <a:alpha val="90000"/>
            <a:hueOff val="5756959"/>
            <a:satOff val="-30630"/>
            <a:lumOff val="-174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5756959"/>
              <a:satOff val="-30630"/>
              <a:lumOff val="-17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Письменные вычислительные навыки</a:t>
          </a:r>
          <a:endParaRPr lang="ru-RU" sz="1900" kern="1200" dirty="0"/>
        </a:p>
      </dsp:txBody>
      <dsp:txXfrm>
        <a:off x="5257800" y="3354845"/>
        <a:ext cx="5257799" cy="430011"/>
      </dsp:txXfrm>
    </dsp:sp>
    <dsp:sp modelId="{CC145ADE-E0AC-42E0-BF5C-BBC82571B47F}">
      <dsp:nvSpPr>
        <dsp:cNvPr id="0" name=""/>
        <dsp:cNvSpPr/>
      </dsp:nvSpPr>
      <dsp:spPr>
        <a:xfrm rot="10800000">
          <a:off x="0" y="1425910"/>
          <a:ext cx="10515600" cy="1438165"/>
        </a:xfrm>
        <a:prstGeom prst="upArrowCallout">
          <a:avLst/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Отработать </a:t>
          </a:r>
          <a:r>
            <a:rPr lang="ru-RU" sz="1700" kern="1200" dirty="0" smtClean="0"/>
            <a:t>умение и научиться </a:t>
          </a:r>
          <a:endParaRPr lang="ru-RU" sz="1700" kern="1200" dirty="0"/>
        </a:p>
      </dsp:txBody>
      <dsp:txXfrm rot="-10800000">
        <a:off x="0" y="1425910"/>
        <a:ext cx="10515600" cy="504796"/>
      </dsp:txXfrm>
    </dsp:sp>
    <dsp:sp modelId="{12EA7BDB-230B-4FAE-B45A-E4472A91C03F}">
      <dsp:nvSpPr>
        <dsp:cNvPr id="0" name=""/>
        <dsp:cNvSpPr/>
      </dsp:nvSpPr>
      <dsp:spPr>
        <a:xfrm>
          <a:off x="0" y="1930706"/>
          <a:ext cx="5257799" cy="430011"/>
        </a:xfrm>
        <a:prstGeom prst="rect">
          <a:avLst/>
        </a:prstGeom>
        <a:solidFill>
          <a:schemeClr val="accent4">
            <a:tint val="40000"/>
            <a:alpha val="90000"/>
            <a:hueOff val="7196199"/>
            <a:satOff val="-38288"/>
            <a:lumOff val="-2181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7196199"/>
              <a:satOff val="-38288"/>
              <a:lumOff val="-218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Находить делители данного натурального числа </a:t>
          </a:r>
          <a:endParaRPr lang="ru-RU" sz="1900" kern="1200" dirty="0"/>
        </a:p>
      </dsp:txBody>
      <dsp:txXfrm>
        <a:off x="0" y="1930706"/>
        <a:ext cx="5257799" cy="430011"/>
      </dsp:txXfrm>
    </dsp:sp>
    <dsp:sp modelId="{567BE6C4-3BFC-4A9A-93DC-63E7D37848F5}">
      <dsp:nvSpPr>
        <dsp:cNvPr id="0" name=""/>
        <dsp:cNvSpPr/>
      </dsp:nvSpPr>
      <dsp:spPr>
        <a:xfrm>
          <a:off x="5257800" y="1930706"/>
          <a:ext cx="5257799" cy="430011"/>
        </a:xfrm>
        <a:prstGeom prst="rect">
          <a:avLst/>
        </a:prstGeom>
        <a:solidFill>
          <a:schemeClr val="accent4">
            <a:tint val="40000"/>
            <a:alpha val="90000"/>
            <a:hueOff val="8635439"/>
            <a:satOff val="-45946"/>
            <a:lumOff val="-2618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8635439"/>
              <a:satOff val="-45946"/>
              <a:lumOff val="-261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Находить кратные данного натурального числа </a:t>
          </a:r>
          <a:endParaRPr lang="ru-RU" sz="1900" kern="1200" dirty="0"/>
        </a:p>
      </dsp:txBody>
      <dsp:txXfrm>
        <a:off x="5257800" y="1930706"/>
        <a:ext cx="5257799" cy="430011"/>
      </dsp:txXfrm>
    </dsp:sp>
    <dsp:sp modelId="{F458F6F4-9F39-4267-AA1C-3D8540CAC67E}">
      <dsp:nvSpPr>
        <dsp:cNvPr id="0" name=""/>
        <dsp:cNvSpPr/>
      </dsp:nvSpPr>
      <dsp:spPr>
        <a:xfrm rot="10800000">
          <a:off x="0" y="1771"/>
          <a:ext cx="10515600" cy="1438165"/>
        </a:xfrm>
        <a:prstGeom prst="upArrowCallou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Определить основные понятия</a:t>
          </a:r>
          <a:endParaRPr lang="ru-RU" sz="1700" kern="1200" dirty="0"/>
        </a:p>
      </dsp:txBody>
      <dsp:txXfrm rot="-10800000">
        <a:off x="0" y="1771"/>
        <a:ext cx="10515600" cy="504796"/>
      </dsp:txXfrm>
    </dsp:sp>
    <dsp:sp modelId="{E8146F03-2D38-48C5-A064-40B3CCE2454E}">
      <dsp:nvSpPr>
        <dsp:cNvPr id="0" name=""/>
        <dsp:cNvSpPr/>
      </dsp:nvSpPr>
      <dsp:spPr>
        <a:xfrm>
          <a:off x="0" y="506567"/>
          <a:ext cx="5257799" cy="430011"/>
        </a:xfrm>
        <a:prstGeom prst="rect">
          <a:avLst/>
        </a:prstGeom>
        <a:solidFill>
          <a:schemeClr val="accent4">
            <a:tint val="40000"/>
            <a:alpha val="90000"/>
            <a:hueOff val="10074678"/>
            <a:satOff val="-53603"/>
            <a:lumOff val="-3054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0074678"/>
              <a:satOff val="-53603"/>
              <a:lumOff val="-305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Делитель натурального числа</a:t>
          </a:r>
          <a:endParaRPr lang="ru-RU" sz="1900" kern="1200" dirty="0"/>
        </a:p>
      </dsp:txBody>
      <dsp:txXfrm>
        <a:off x="0" y="506567"/>
        <a:ext cx="5257799" cy="430011"/>
      </dsp:txXfrm>
    </dsp:sp>
    <dsp:sp modelId="{A2E2076A-1ED9-4EA9-A821-863E0C5F3CFD}">
      <dsp:nvSpPr>
        <dsp:cNvPr id="0" name=""/>
        <dsp:cNvSpPr/>
      </dsp:nvSpPr>
      <dsp:spPr>
        <a:xfrm>
          <a:off x="5257800" y="506567"/>
          <a:ext cx="5257799" cy="430011"/>
        </a:xfrm>
        <a:prstGeom prst="rect">
          <a:avLst/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Кратное натурального числа</a:t>
          </a:r>
          <a:endParaRPr lang="ru-RU" sz="1900" kern="1200" dirty="0"/>
        </a:p>
      </dsp:txBody>
      <dsp:txXfrm>
        <a:off x="5257800" y="506567"/>
        <a:ext cx="5257799" cy="4300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8094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405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011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462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054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3223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9702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8164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0250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1420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582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7495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6859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1431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4630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700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732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900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518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71445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25423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995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27E7E-2D36-484F-AF0D-785ADA989E4F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65BB9-0EDE-4AFD-9D33-41ABFFFF9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00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hyperlink" Target="https://ru.wikipedia.org/wiki/194_%D0%B3%D0%BE%D0%B4_%D0%B4%D0%BE_%D0%BD._%D1%8D.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ru.wikipedia.org/wiki/276_%D0%B3%D0%BE%D0%B4_%D0%B4%D0%BE_%D0%BD._%D1%8D.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5" y="0"/>
            <a:ext cx="121963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на тему «Делители и кратные»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 математики Бахмутова Наталья Владиславовна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2124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2893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5446" y="2823881"/>
            <a:ext cx="6768353" cy="335308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Учебник - № 1, стр. 4 (устно).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68072" y="451148"/>
            <a:ext cx="67203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Wingdings" panose="05000000000000000000" pitchFamily="2" charset="2"/>
              <a:buChar char="ü"/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Отработать умение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0350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9247" y="578224"/>
            <a:ext cx="4894729" cy="5598739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smtClean="0"/>
              <a:t>Можно ли расселить в четырехместные каюты так, чтобы в них не осталось свободных мест, группу, состоящую из</a:t>
            </a:r>
            <a:r>
              <a:rPr lang="en-US" i="1" dirty="0" smtClean="0"/>
              <a:t>:</a:t>
            </a:r>
          </a:p>
          <a:p>
            <a:pPr marL="514350" indent="-514350" algn="ctr">
              <a:buFont typeface="+mj-lt"/>
              <a:buAutoNum type="alphaUcPeriod"/>
            </a:pPr>
            <a:r>
              <a:rPr lang="en-US" i="1" dirty="0" smtClean="0"/>
              <a:t>112 </a:t>
            </a:r>
            <a:r>
              <a:rPr lang="ru-RU" i="1" dirty="0" smtClean="0"/>
              <a:t>туристов;</a:t>
            </a:r>
          </a:p>
          <a:p>
            <a:pPr marL="514350" indent="-514350" algn="ctr">
              <a:buFont typeface="+mj-lt"/>
              <a:buAutoNum type="alphaUcPeriod"/>
            </a:pPr>
            <a:r>
              <a:rPr lang="ru-RU" i="1" dirty="0" smtClean="0"/>
              <a:t>98 туристов;</a:t>
            </a:r>
          </a:p>
          <a:p>
            <a:pPr marL="514350" indent="-514350" algn="ctr">
              <a:buFont typeface="+mj-lt"/>
              <a:buAutoNum type="alphaUcPeriod"/>
            </a:pPr>
            <a:r>
              <a:rPr lang="ru-RU" i="1" dirty="0" smtClean="0"/>
              <a:t>92 туристов;</a:t>
            </a:r>
          </a:p>
          <a:p>
            <a:pPr marL="514350" indent="-514350" algn="ctr">
              <a:buFont typeface="+mj-lt"/>
              <a:buAutoNum type="alphaUcPeriod"/>
            </a:pPr>
            <a:r>
              <a:rPr lang="ru-RU" i="1" dirty="0" smtClean="0"/>
              <a:t>108 туристов.</a:t>
            </a:r>
            <a:endParaRPr lang="ru-RU" i="1" dirty="0"/>
          </a:p>
        </p:txBody>
      </p:sp>
      <p:pic>
        <p:nvPicPr>
          <p:cNvPr id="3074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871" y="309281"/>
            <a:ext cx="6190129" cy="619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94062" y="5576080"/>
            <a:ext cx="54612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Физкультминутка</a:t>
            </a:r>
            <a:endParaRPr lang="ru-RU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432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289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564687" y="250328"/>
            <a:ext cx="10272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Wingdings" panose="05000000000000000000" pitchFamily="2" charset="2"/>
              <a:buChar char="ü"/>
            </a:pP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Определить основные понятия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8000" y="3105835"/>
            <a:ext cx="863749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Числа 112,108, 92  будут____________ числу 4, </a:t>
            </a:r>
            <a:r>
              <a:rPr lang="ru-RU" sz="4400" dirty="0"/>
              <a:t>а число </a:t>
            </a:r>
            <a:r>
              <a:rPr lang="ru-RU" sz="4400" dirty="0" smtClean="0"/>
              <a:t>98 ______________ числу 4.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5221337" y="3647351"/>
            <a:ext cx="17493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кратны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5999" y="4396966"/>
            <a:ext cx="23232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не кратно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18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2893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5446" y="2823881"/>
            <a:ext cx="6768353" cy="3353081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/>
              <a:t>Работа в группах</a:t>
            </a:r>
            <a:endParaRPr lang="ru-RU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68072" y="451148"/>
            <a:ext cx="67203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Wingdings" panose="05000000000000000000" pitchFamily="2" charset="2"/>
              <a:buChar char="ü"/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Отработать умение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709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reative workspace with yellow backpack and notebooks Free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88455"/>
            <a:ext cx="6140824" cy="5032375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 smtClean="0"/>
              <a:t>Засеките, сколько времени вы тратите на выполнение домашней работы по математике.</a:t>
            </a:r>
          </a:p>
          <a:p>
            <a:r>
              <a:rPr lang="ru-RU" i="1" dirty="0" smtClean="0"/>
              <a:t>Для всех письменно</a:t>
            </a:r>
          </a:p>
          <a:p>
            <a:pPr marL="0" indent="0">
              <a:buNone/>
            </a:pPr>
            <a:r>
              <a:rPr lang="ru-RU" b="1" i="1" dirty="0" smtClean="0"/>
              <a:t>Из рабочей тетради</a:t>
            </a:r>
            <a:r>
              <a:rPr lang="en-US" b="1" i="1" dirty="0" smtClean="0"/>
              <a:t>:</a:t>
            </a:r>
            <a:r>
              <a:rPr lang="ru-RU" b="1" i="1" dirty="0" smtClean="0"/>
              <a:t> Тетрадь № 1</a:t>
            </a:r>
            <a:r>
              <a:rPr lang="en-US" b="1" i="1" dirty="0" smtClean="0"/>
              <a:t> </a:t>
            </a:r>
            <a:r>
              <a:rPr lang="ru-RU" b="1" i="1" dirty="0" err="1" smtClean="0"/>
              <a:t>Беленкова</a:t>
            </a:r>
            <a:r>
              <a:rPr lang="ru-RU" b="1" i="1" dirty="0" smtClean="0"/>
              <a:t> Ю.А. № 2, № 3 стр.6-7.</a:t>
            </a:r>
          </a:p>
          <a:p>
            <a:r>
              <a:rPr lang="ru-RU" i="1" dirty="0" smtClean="0"/>
              <a:t>Дополнительное задание (по желанию)</a:t>
            </a:r>
          </a:p>
          <a:p>
            <a:pPr marL="0" indent="0">
              <a:buNone/>
            </a:pPr>
            <a:r>
              <a:rPr lang="ru-RU" b="1" i="1" dirty="0" smtClean="0"/>
              <a:t>Докажите, что если а кратно </a:t>
            </a:r>
            <a:r>
              <a:rPr lang="en-US" b="1" i="1" dirty="0" smtClean="0"/>
              <a:t>b,</a:t>
            </a:r>
            <a:r>
              <a:rPr lang="ru-RU" b="1" i="1" dirty="0" smtClean="0"/>
              <a:t> а </a:t>
            </a:r>
            <a:r>
              <a:rPr lang="en-US" b="1" i="1" dirty="0" smtClean="0"/>
              <a:t>b </a:t>
            </a:r>
            <a:r>
              <a:rPr lang="ru-RU" b="1" i="1" dirty="0" smtClean="0"/>
              <a:t>кратно с, то а кратно </a:t>
            </a:r>
            <a:r>
              <a:rPr lang="en-US" b="1" i="1" dirty="0" smtClean="0"/>
              <a:t>b.</a:t>
            </a:r>
          </a:p>
          <a:p>
            <a:r>
              <a:rPr lang="ru-RU" i="1" dirty="0" smtClean="0"/>
              <a:t>Творческое задание (по желанию)</a:t>
            </a:r>
          </a:p>
          <a:p>
            <a:pPr marL="0" indent="0">
              <a:buNone/>
            </a:pPr>
            <a:r>
              <a:rPr lang="ru-RU" b="1" i="1" dirty="0" smtClean="0"/>
              <a:t>Нарисовать открытый </a:t>
            </a:r>
            <a:r>
              <a:rPr lang="ru-RU" b="1" i="1" dirty="0"/>
              <a:t>и запечатанный конверт, не отрывая карандаша от бумаги и не проводя по линии дважды.</a:t>
            </a:r>
            <a:endParaRPr lang="ru-RU" b="1" i="1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152793" y="1"/>
            <a:ext cx="6105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Домашнее задание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85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Вид из окна: № 3 | Вид из окна, Фотообои, Настенные роспис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127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Объект 1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098"/>
            <a:ext cx="12192001" cy="6917098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5910" y="352247"/>
            <a:ext cx="11912958" cy="1038672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На какие группы можно разделить данные числовые выражения</a:t>
            </a:r>
            <a:r>
              <a:rPr lang="en-US" b="1" i="1" dirty="0" smtClean="0"/>
              <a:t>? </a:t>
            </a:r>
            <a:r>
              <a:rPr lang="ru-RU" b="1" i="1" dirty="0" smtClean="0"/>
              <a:t>И почему</a:t>
            </a:r>
            <a:r>
              <a:rPr lang="en-US" b="1" i="1" dirty="0" smtClean="0"/>
              <a:t>?</a:t>
            </a:r>
            <a:endParaRPr lang="ru-RU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1493948" y="1532585"/>
            <a:ext cx="705762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100:5               21:4                  65:13      </a:t>
            </a:r>
          </a:p>
          <a:p>
            <a:endParaRPr lang="en-US" sz="3600" dirty="0"/>
          </a:p>
          <a:p>
            <a:r>
              <a:rPr lang="en-US" sz="3600" dirty="0" smtClean="0"/>
              <a:t>65:12                100:6               21:3</a:t>
            </a:r>
          </a:p>
          <a:p>
            <a:endParaRPr lang="en-US" sz="3600" dirty="0"/>
          </a:p>
          <a:p>
            <a:r>
              <a:rPr lang="en-US" sz="3600" dirty="0" smtClean="0"/>
              <a:t>72:3                     72:10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2727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Стоимость услуг операторов связи для желающих участвовать в игре. Кто хочет  стать миллионером?. Первый кана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8537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287"/>
            <a:ext cx="12192001" cy="68289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38838"/>
            <a:ext cx="7034145" cy="5322414"/>
          </a:xfrm>
        </p:spPr>
      </p:pic>
      <p:sp>
        <p:nvSpPr>
          <p:cNvPr id="6" name="Прямоугольник 5"/>
          <p:cNvSpPr/>
          <p:nvPr/>
        </p:nvSpPr>
        <p:spPr>
          <a:xfrm>
            <a:off x="7011739" y="568555"/>
            <a:ext cx="4871084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А) Древний Египет</a:t>
            </a:r>
          </a:p>
          <a:p>
            <a:pPr algn="ctr"/>
            <a:r>
              <a:rPr lang="en-US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B)</a:t>
            </a:r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Древний </a:t>
            </a:r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Рим</a:t>
            </a:r>
            <a:endParaRPr lang="en-US" sz="4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C)</a:t>
            </a:r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Древняя Греция</a:t>
            </a:r>
            <a:endParaRPr lang="en-US" sz="48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en-US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D)</a:t>
            </a:r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Древний </a:t>
            </a:r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Китай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609" y="6020672"/>
            <a:ext cx="325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Получившийся код</a:t>
            </a:r>
            <a:r>
              <a:rPr lang="en-US" sz="2800" b="1" dirty="0" smtClean="0"/>
              <a:t>: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564451" y="6082458"/>
            <a:ext cx="915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4321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0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Пифагор — Цикло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26" y="711894"/>
            <a:ext cx="2857500" cy="3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Евклид — Википед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6389" y="542844"/>
            <a:ext cx="2735223" cy="4238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раткая биография эратосфен - Prakar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013" y="1724741"/>
            <a:ext cx="3012628" cy="344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0426" y="5640946"/>
            <a:ext cx="3430410" cy="6709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Пифагор</a:t>
            </a:r>
          </a:p>
          <a:p>
            <a:pPr algn="ctr"/>
            <a:r>
              <a:rPr lang="ru-RU" dirty="0"/>
              <a:t>около 570—490 годов до н. э.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15442" y="5167745"/>
            <a:ext cx="3892824" cy="14613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Эратосфен 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>
                <a:solidFill>
                  <a:schemeClr val="tx1"/>
                </a:solidFill>
                <a:hlinkClick r:id="rId6" tooltip="276 год до н. э."/>
              </a:rPr>
              <a:t>276 год до н. э.</a:t>
            </a:r>
            <a:r>
              <a:rPr lang="ru-RU" dirty="0">
                <a:solidFill>
                  <a:schemeClr val="tx1"/>
                </a:solidFill>
              </a:rPr>
              <a:t>—</a:t>
            </a:r>
            <a:r>
              <a:rPr lang="ru-RU" dirty="0">
                <a:solidFill>
                  <a:schemeClr val="tx1"/>
                </a:solidFill>
                <a:hlinkClick r:id="rId7" tooltip="194 год до н. э."/>
              </a:rPr>
              <a:t>194 год до н. э</a:t>
            </a:r>
            <a:r>
              <a:rPr lang="ru-RU" dirty="0" smtClean="0">
                <a:solidFill>
                  <a:schemeClr val="tx1"/>
                </a:solidFill>
                <a:hlinkClick r:id="rId7" tooltip="194 год до н. э."/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401577" y="4899483"/>
            <a:ext cx="247176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Евклид </a:t>
            </a:r>
          </a:p>
          <a:p>
            <a:pPr algn="ctr"/>
            <a:r>
              <a:rPr lang="ru-RU" dirty="0" smtClean="0"/>
              <a:t>время </a:t>
            </a:r>
            <a:r>
              <a:rPr lang="ru-RU" dirty="0"/>
              <a:t>расцвета — около 300 года до н. э.</a:t>
            </a:r>
            <a:endParaRPr lang="ru-RU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 flipV="1">
            <a:off x="0" y="-107946"/>
            <a:ext cx="1254763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4D515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276 год до н. э.—194 год до н.</a:t>
            </a: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smtClean="0">
                <a:ln>
                  <a:noFill/>
                </a:ln>
                <a:solidFill>
                  <a:srgbClr val="4D515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276 год до н. э.—194 год до н.</a:t>
            </a: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76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6304672"/>
              </p:ext>
            </p:extLst>
          </p:nvPr>
        </p:nvGraphicFramePr>
        <p:xfrm>
          <a:off x="928353" y="1339403"/>
          <a:ext cx="10515600" cy="5211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838779" y="297759"/>
            <a:ext cx="4694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Чек-лист урока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912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287"/>
            <a:ext cx="12192001" cy="6828930"/>
          </a:xfrm>
        </p:spPr>
      </p:pic>
      <p:sp>
        <p:nvSpPr>
          <p:cNvPr id="5" name="TextBox 4"/>
          <p:cNvSpPr txBox="1"/>
          <p:nvPr/>
        </p:nvSpPr>
        <p:spPr>
          <a:xfrm>
            <a:off x="4069723" y="3116688"/>
            <a:ext cx="74568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20 яблок надо разделить поровну между 5 ребятами. Сколько яблок получит каждый ребенок</a:t>
            </a:r>
            <a:r>
              <a:rPr lang="en-US" sz="4000" dirty="0" smtClean="0"/>
              <a:t>?</a:t>
            </a:r>
            <a:endParaRPr lang="ru-RU" sz="4000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r"/>
            <a:r>
              <a:rPr lang="ru-RU" b="1" i="1" dirty="0" smtClean="0"/>
              <a:t>Задачка </a:t>
            </a:r>
            <a:endParaRPr lang="ru-RU" b="1" i="1" dirty="0"/>
          </a:p>
        </p:txBody>
      </p:sp>
      <p:pic>
        <p:nvPicPr>
          <p:cNvPr id="2052" name="Picture 4" descr="In The Orchar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354809"/>
            <a:ext cx="29527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069723" y="2187901"/>
            <a:ext cx="777828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20 яблок надо </a:t>
            </a:r>
            <a:r>
              <a:rPr lang="ru-RU" sz="4400" dirty="0" smtClean="0"/>
              <a:t>разделить</a:t>
            </a:r>
            <a:r>
              <a:rPr lang="en-US" sz="4400" dirty="0" smtClean="0"/>
              <a:t> </a:t>
            </a:r>
            <a:r>
              <a:rPr lang="ru-RU" sz="4400" dirty="0" smtClean="0"/>
              <a:t>поровну </a:t>
            </a:r>
            <a:r>
              <a:rPr lang="ru-RU" sz="4400" dirty="0"/>
              <a:t>между </a:t>
            </a:r>
            <a:r>
              <a:rPr lang="en-US" sz="4400" dirty="0" smtClean="0"/>
              <a:t>7 </a:t>
            </a:r>
            <a:r>
              <a:rPr lang="ru-RU" sz="4400" dirty="0" smtClean="0"/>
              <a:t>ребятами</a:t>
            </a:r>
            <a:r>
              <a:rPr lang="ru-RU" sz="4400" dirty="0"/>
              <a:t>. Сколько яблок получит каждый ребенок</a:t>
            </a:r>
            <a:r>
              <a:rPr lang="en-US" sz="4400" dirty="0"/>
              <a:t>?</a:t>
            </a:r>
            <a:endParaRPr lang="ru-RU" sz="4400" dirty="0"/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88884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2893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1964" y="3748554"/>
            <a:ext cx="10515600" cy="26253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Число 5  будет являться ____________ числа 20, а число 6 ____________________ числа 20.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64687" y="250328"/>
            <a:ext cx="10272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Wingdings" panose="05000000000000000000" pitchFamily="2" charset="2"/>
              <a:buChar char="ü"/>
            </a:pP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Определить основные понятия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93424" y="3733392"/>
            <a:ext cx="2568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делителем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63481" y="4379723"/>
            <a:ext cx="46251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н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е будет являться делителем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91512" y="5216423"/>
            <a:ext cx="35662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Делитель - 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728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556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i="1" dirty="0" smtClean="0"/>
              <a:t>Задачка </a:t>
            </a:r>
            <a:endParaRPr lang="ru-RU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262907" y="2240923"/>
            <a:ext cx="70908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Можно ли разрезать отрезок длиной 20 см семью отрезками по 1 и 5 сантиметром</a:t>
            </a:r>
            <a:r>
              <a:rPr lang="en-US" sz="4000" dirty="0" smtClean="0"/>
              <a:t>?</a:t>
            </a:r>
            <a:endParaRPr lang="ru-RU" sz="4000" dirty="0"/>
          </a:p>
        </p:txBody>
      </p:sp>
      <p:pic>
        <p:nvPicPr>
          <p:cNvPr id="1026" name="Picture 2" descr="Линейка 20 см, деревянная: купить по низкой цене оптом или в розницу с  доставко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881" y="4037594"/>
            <a:ext cx="2652019" cy="265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06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651</TotalTime>
  <Words>367</Words>
  <Application>Microsoft Office PowerPoint</Application>
  <PresentationFormat>Широкоэкранный</PresentationFormat>
  <Paragraphs>67</Paragraphs>
  <Slides>15</Slides>
  <Notes>0</Notes>
  <HiddenSlides>2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Century Gothic</vt:lpstr>
      <vt:lpstr>Garamond</vt:lpstr>
      <vt:lpstr>Wingdings</vt:lpstr>
      <vt:lpstr>Савон</vt:lpstr>
      <vt:lpstr>Тема Office</vt:lpstr>
      <vt:lpstr>Урок на тему «Делители и кратные»</vt:lpstr>
      <vt:lpstr>На какие группы можно разделить данные числовые выражения? И почему?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Задачка </vt:lpstr>
      <vt:lpstr>Презентация PowerPoint</vt:lpstr>
      <vt:lpstr>Задачка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29</cp:revision>
  <dcterms:created xsi:type="dcterms:W3CDTF">2020-09-13T10:50:03Z</dcterms:created>
  <dcterms:modified xsi:type="dcterms:W3CDTF">2020-09-15T18:56:40Z</dcterms:modified>
</cp:coreProperties>
</file>