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9" r:id="rId8"/>
    <p:sldId id="267" r:id="rId9"/>
    <p:sldId id="268" r:id="rId10"/>
    <p:sldId id="266" r:id="rId11"/>
    <p:sldId id="264" r:id="rId12"/>
    <p:sldId id="263" r:id="rId13"/>
    <p:sldId id="270" r:id="rId14"/>
    <p:sldId id="261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805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505A71F-F929-41ED-B26D-11F2E46A62E9}" type="datetimeFigureOut">
              <a:rPr lang="ru-RU" smtClean="0"/>
              <a:t>пн 14.12.20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F553C05-D055-4A60-8E26-690AABCDE03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m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87220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«Времена года в мнемотаблицах для организации игр-драматизаций детей с ТНР»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322" y="2492896"/>
            <a:ext cx="4572000" cy="37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265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nsportal.ru/sites/default/files/styles/large/public/media/2017/08/17/49887_html_1eec3b8.png?itok=VUbRuPEJ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988840"/>
            <a:ext cx="3600400" cy="4680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72819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ВЕСНА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Весна пришла»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весне набухли почки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проклюнулись листочки.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Посмотри на ветки клёна,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носиков зелёных</a:t>
            </a:r>
          </a:p>
        </p:txBody>
      </p:sp>
      <p:pic>
        <p:nvPicPr>
          <p:cNvPr id="4098" name="Picture 2" descr="C:\Users\User\Desktop\Новая папка\IMG_20201214_1554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336187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381328"/>
            <a:ext cx="3361874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5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«Весна 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196752"/>
            <a:ext cx="7829550" cy="506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3162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0"/>
            <a:ext cx="6192688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ЛЕТО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101157" cy="534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67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2060848"/>
            <a:ext cx="6044657" cy="455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Сарафанчик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5"/>
            <a:ext cx="7848872" cy="4752527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овладении приемами работы с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мнемотаблицами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мы не только заучиваем стихотворение наизусть, но и тем самым развиваем и речь и основные психические процессы - память, внимание, образное мышление. Мнемотехника помогает сделать процесс запоминания стихотворений в нашем случае более простым, интересным, творческим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Использование опорных рисунков для обучения заучиванию стихотворений увлекает детей, превращает занятие в игру.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Новая папка\IMG-20201214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96016"/>
            <a:ext cx="1882434" cy="25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Новая папка\IMG-20201214-WA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17032"/>
            <a:ext cx="1828428" cy="243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Новая папка\IMG_20201214_160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33135"/>
            <a:ext cx="1463536" cy="260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9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323528"/>
            <a:ext cx="9324528" cy="6858000"/>
          </a:xfrm>
        </p:spPr>
        <p:txBody>
          <a:bodyPr>
            <a:norm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br>
              <a:rPr lang="ru-RU" sz="7200" b="1" cap="all" dirty="0" smtClean="0">
                <a:ln w="0"/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endParaRPr lang="ru-RU" sz="7200" b="1" cap="all" dirty="0">
              <a:ln w="0"/>
              <a:solidFill>
                <a:sysClr val="windowText" lastClr="00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813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5512"/>
            <a:ext cx="8229600" cy="559585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sz="4800" b="1" dirty="0"/>
              <a:t>Классический способ заучивания стихотворений. </a:t>
            </a:r>
            <a:endParaRPr lang="ru-RU" sz="4800" dirty="0"/>
          </a:p>
          <a:p>
            <a:r>
              <a:rPr lang="ru-RU" sz="4800" dirty="0"/>
              <a:t>Он состоит из нескольких этапов:</a:t>
            </a:r>
          </a:p>
          <a:p>
            <a:pPr lvl="0"/>
            <a:r>
              <a:rPr lang="ru-RU" sz="4800" b="1" dirty="0"/>
              <a:t>Подготовительный этап.</a:t>
            </a:r>
            <a:endParaRPr lang="ru-RU" sz="4800" dirty="0"/>
          </a:p>
          <a:p>
            <a:r>
              <a:rPr lang="ru-RU" sz="4800" dirty="0"/>
              <a:t>Для начала нужно создать определенное эмоциональное, поэтическое настроение, соответствующее стихотворению. Например, если стихотворение про осень, прогуляться на улице, рассмотреть картинки в книге, поговорить о том, что ребенку нравится в осени. Попутно объяснить слова, которые могут быть не знакомы ребенку и встретятся в стихе.</a:t>
            </a:r>
          </a:p>
          <a:p>
            <a:pPr lvl="0"/>
            <a:r>
              <a:rPr lang="ru-RU" sz="4800" b="1" dirty="0"/>
              <a:t>Выразительное чтение стиха взрослым</a:t>
            </a:r>
            <a:r>
              <a:rPr lang="ru-RU" sz="4800" dirty="0"/>
              <a:t>.</a:t>
            </a:r>
          </a:p>
          <a:p>
            <a:r>
              <a:rPr lang="ru-RU" sz="4800" dirty="0"/>
              <a:t>Далее взрослый выразительно прочитывает стихотворение и делает небольшую паузу, чтобы ребенок мог осмыслить стихотворение. На этом этапе не ставится задача запомнить стихотворение!</a:t>
            </a:r>
          </a:p>
          <a:p>
            <a:pPr lvl="0"/>
            <a:r>
              <a:rPr lang="ru-RU" sz="4800" b="1" dirty="0"/>
              <a:t>Обсуждение</a:t>
            </a:r>
            <a:r>
              <a:rPr lang="ru-RU" sz="4800" dirty="0"/>
              <a:t>.</a:t>
            </a:r>
          </a:p>
          <a:p>
            <a:r>
              <a:rPr lang="ru-RU" sz="4800" dirty="0"/>
              <a:t>Задайте следующие вопросы?</a:t>
            </a:r>
          </a:p>
          <a:p>
            <a:r>
              <a:rPr lang="ru-RU" sz="4800" dirty="0"/>
              <a:t>       – О чем стихотворение?</a:t>
            </a:r>
          </a:p>
          <a:p>
            <a:r>
              <a:rPr lang="ru-RU" sz="4800" dirty="0"/>
              <a:t>       – Понравилось ли тебе?</a:t>
            </a:r>
          </a:p>
          <a:p>
            <a:r>
              <a:rPr lang="ru-RU" sz="4800" dirty="0"/>
              <a:t>       – Что запомнилось из стихотворения?</a:t>
            </a:r>
          </a:p>
          <a:p>
            <a:r>
              <a:rPr lang="ru-RU" sz="4800" dirty="0"/>
              <a:t>       – Далее вопросы о словесных составляющих стиха (Какими словами начинается и заканчивается стихотворение? Как описывается лес в стихотворении? Кто главный герой? Какой он? Что делает? и т.д.</a:t>
            </a:r>
          </a:p>
          <a:p>
            <a:pPr lvl="0"/>
            <a:r>
              <a:rPr lang="ru-RU" sz="4800" b="1" dirty="0"/>
              <a:t>Повторное выразительное чтение с установкой на запомин</a:t>
            </a:r>
            <a:r>
              <a:rPr lang="ru-RU" sz="4800" b="1" i="1" dirty="0"/>
              <a:t>ание.</a:t>
            </a:r>
            <a:endParaRPr lang="ru-RU" sz="4800" dirty="0"/>
          </a:p>
          <a:p>
            <a:r>
              <a:rPr lang="ru-RU" sz="4800" i="1" dirty="0"/>
              <a:t>Вы читаете стихотворение еще раз и просите ребенка максимально его запомнить. Далее ребенок воспроизводит стих, а вы немного помогаете (подсказываете первые слоги слов, слова). Затем при необходимости еще раз читаете и ребенок повторяет.</a:t>
            </a:r>
            <a:endParaRPr lang="ru-RU" sz="4800" dirty="0"/>
          </a:p>
          <a:p>
            <a:r>
              <a:rPr lang="ru-RU" sz="4800" i="1" dirty="0"/>
              <a:t>Некоторые педагоги рекомендуют при заучивании не дробить стих на строки, запоминать целиком. Но если содержание стихотворения позволяет без потери смысла разбить его на части, то лучше разделить стих и сначала выучить первую и вторую часть, а потом их соединить.</a:t>
            </a:r>
            <a:endParaRPr lang="ru-RU" sz="4800" dirty="0"/>
          </a:p>
          <a:p>
            <a:pPr lvl="0"/>
            <a:r>
              <a:rPr lang="ru-RU" sz="4800" b="1" i="1" dirty="0"/>
              <a:t>Воспроизведение стиха ребенком.</a:t>
            </a:r>
            <a:endParaRPr lang="ru-RU" sz="4800" dirty="0"/>
          </a:p>
          <a:p>
            <a:r>
              <a:rPr lang="ru-RU" sz="4800" dirty="0"/>
              <a:t> </a:t>
            </a:r>
          </a:p>
          <a:p>
            <a:r>
              <a:rPr lang="ru-RU" sz="4800" dirty="0"/>
              <a:t>Не надейтесь, что ребенок выучит стих наизусть без запинки с первого раза. Для полного запоминания необходимо около 8-10 повторений в разные промежутки времени. Поэтому вы можете ненавязчиво попросить ребенка рассказать стих на следующий день, вечером папе и так далее.</a:t>
            </a:r>
          </a:p>
          <a:p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Одним из направлений развития речи детей является разучивание стихотворений.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010601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nsportal.ru/sites/default/files/styles/large/public/media/2017/08/17/struktura-mnemotehniki.jpg?itok=j5IJ4hW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1318" y="2674938"/>
            <a:ext cx="5449302" cy="345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584176"/>
          </a:xfrm>
        </p:spPr>
        <p:txBody>
          <a:bodyPr>
            <a:noAutofit/>
          </a:bodyPr>
          <a:lstStyle/>
          <a:p>
            <a:r>
              <a:rPr lang="ru-RU" sz="2400" b="1" dirty="0"/>
              <a:t>Мнемотехника</a:t>
            </a:r>
            <a:r>
              <a:rPr lang="ru-RU" sz="2400" dirty="0"/>
              <a:t> — это совокупность правил и приёмов, облегчающих процесс запоминания информации и увеличивающих объём памяти путём образования искусственных ассоциаций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8105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0" y="0"/>
            <a:ext cx="8871250" cy="6858000"/>
          </a:xfrm>
        </p:spPr>
        <p:txBody>
          <a:bodyPr>
            <a:noAutofit/>
          </a:bodyPr>
          <a:lstStyle/>
          <a:p>
            <a:pPr algn="just"/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это схемы, в которые заложена определенная информация. Овладение приемами работы с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мнемотаблицами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значительно сокращает время обучения и одновременно решает задачи, направленные на: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развитие основных психических процессов – памяти, внимания, образного мышления;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перекодирование информации, т.е. преобразование абстрактных символов в образы;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развитие мелкой моторики рук при частичном или полном графическом воспроизведении.</a:t>
            </a:r>
          </a:p>
          <a:p>
            <a:pPr algn="just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служат дидактическим материалом в работе по развитию связной речи детей, для обогащения словарного запаса, при обучении составлению рассказов, пересказов, отгадывание загадок, заучивании стихов.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Целью является, развивать зрительную и речеслуховую память, активизировать словарь по определённой лексической теме.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 использовании в своей работе наглядное моделирование,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учим детей: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добывать информацию, проводить исследование, делать сравнения, составлять четкий внутренний план умственных действий, речевого высказывания;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формулировать и высказывать суждения, делать умозаключения;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применение наглядного моделирования оказывает положительное влияние на развитие неречевых процессов: внимания, памяти, мышления.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Использование опорных рисунков для обучения заучиванию стихотворений увлекает детей, превращает занятие в игру.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Этот метод наиболее эффективен для дошкольников старшего возраста. Так как, в дошкольном возрасте преобладает наглядно – образная память и запоминание носит непроизвольный характер. Зрительный же образ, сохранившийся у ребёнка после прослушивания, сопровождающегося просмотром рисунков, позволяет значительно быстрее запомнить текст.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первом этапе следует подбирать опорные картинки к стихотворению на каждую строчку. Картинки должны быть яркими и узнаваемые. При чтении стихотворения картинки выставляются на магнитную доску. После прочтения дети воспроизводят стихотворение по опорным картинкам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Особенность методики заключается в том, что применяются не изображения предметов, а символы, что значительно облегчает детям поиск и запоминание слов, так как символы максимально приближены к речевому материалу.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0536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Настоящая методика очень актуальна, хорошо себя зарекомендовала и имеет высокую эффективность в работе с детьми. Она основывается на том, что мозг человека гораздо проще опирается на образы, когда человек в своём воображении соединяет несколько образов, мозг фиксирует эту взаимосвязь. Затем при припоминании одного мозг воспроизводит все ранее соединённые образы. Другими словами, если ребёнку сложно запомнить строки стихотворения, то с нарисованными к нему образными картинками эффективность запоминания увеличивается на порядок.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На начальных этапах работы педагог вместе с детьми заполняет таблицу, на более поздних — дети самостоятельно её заполняют, т. е. придумывают </a:t>
            </a:r>
            <a:r>
              <a:rPr lang="ru-RU" sz="2900" i="1" dirty="0">
                <a:latin typeface="Times New Roman" pitchFamily="18" charset="0"/>
                <a:cs typeface="Times New Roman" pitchFamily="18" charset="0"/>
              </a:rPr>
              <a:t>ассоциации.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Наглядная схема выступает в качестве плана речевого высказывания.</a:t>
            </a:r>
          </a:p>
          <a:p>
            <a:pPr algn="just"/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Описание методики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1.    Выразительное чтение стихотворения, сообщение о том, что дети будут учить его наизусть;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2.    Беседа по содержанию стихотворения, выяснение основной мысли, словарная работа;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3.    Воспитатель читает отдельно каждую строчку или две (или отдельное слово), Ребёнок придумывает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ассоциациативный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образ (картинку) и зарисовывает её (либо рисует педагог).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4.    Дети рассказывают стихотворение, опираясь на придуманные образы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5.   Дети рассказывают стихотворение без помощи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мнемотаблицы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Процесс запоминания разделяется на четыре этапа: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- кодирование элементов информации в зрительные образы;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- собственно сам процесс запоминания;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- запоминание последовательности информации;</a:t>
            </a:r>
          </a:p>
          <a:p>
            <a:pPr algn="just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- закрепление информации в мозге.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0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16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«Осень, осень»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Осень, осень к нам идет,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же осень нам несет?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Листики цветные,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Ягоды лесные,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Овощи к обеду,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туч на небе.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48680"/>
            <a:ext cx="2952328" cy="422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Новая папка\IMG_20201214_1552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968" y="548679"/>
            <a:ext cx="2817512" cy="500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Новая папка\IMG-20201214-WA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780928"/>
            <a:ext cx="2674413" cy="356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86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916832"/>
            <a:ext cx="2664296" cy="42093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64" y="476672"/>
            <a:ext cx="8229600" cy="1354162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Листопад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Падают, падают листья,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саду листопад.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Желтые, красные листья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ветру вьются, летят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549108" cy="504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User\Desktop\Новая папка\IMG_20201214_1602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988840"/>
            <a:ext cx="4733941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nsportal.ru/sites/default/files/styles/large/public/media/2017/08/17/26.12.16_5.jpg?itok=3QQTxIa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2265410"/>
            <a:ext cx="4608512" cy="42873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94421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ЗИМА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Снежинки»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снежинки Делал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работу Кто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ответе?</a:t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Я! - ответил Дед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Мороз . </a:t>
            </a:r>
            <a:b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схватил меня За нос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Новая папка\IMG_20201214_1605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2513790" cy="405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Новая папка\IMG_20201214_1212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48680"/>
            <a:ext cx="2943468" cy="165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442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2482470"/>
            <a:ext cx="3886514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«Веселый снеговик»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сугробам, напрямик </a:t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Шел веселый снеговик.</a:t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 руках его была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корзина, не метла,</a:t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плитка шоколадная, </a:t>
            </a:r>
            <a:b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елочка нарядная!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Новая папка\IMG_20201214_1212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712" y="841464"/>
            <a:ext cx="3533316" cy="505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5373216"/>
            <a:ext cx="1512168" cy="4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2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169</TotalTime>
  <Words>384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«Времена года в мнемотаблицах для организации игр-драматизаций детей с ТНР»</vt:lpstr>
      <vt:lpstr>Одним из направлений развития речи детей является разучивание стихотворений.</vt:lpstr>
      <vt:lpstr>Мнемотехника — это совокупность правил и приёмов, облегчающих процесс запоминания информации и увеличивающих объём памяти путём образования искусственных ассоциаций. </vt:lpstr>
      <vt:lpstr>Презентация PowerPoint</vt:lpstr>
      <vt:lpstr>Презентация PowerPoint</vt:lpstr>
      <vt:lpstr>ОСЕНЬ «Осень, осень» Осень, осень к нам идет, Что же осень нам несет? Листики цветные, Ягоды лесные,  Овощи к обеду, Много туч на небе.</vt:lpstr>
      <vt:lpstr>Листопад  Падают, падают листья, В нашем саду листопад. Желтые, красные листья По ветру вьются, летят.</vt:lpstr>
      <vt:lpstr>        ЗИМА «Снежинки»  Кто снежинки Делал эти?  За работу Кто в ответе? - Я! - ответил Дед Мороз .  И схватил меня За нос!  </vt:lpstr>
      <vt:lpstr>«Веселый снеговик» По сугробам, напрямик  Шел веселый снеговик. А в руках его была Не корзина, не метла, Не плитка шоколадная,  А елочка нарядная!</vt:lpstr>
      <vt:lpstr>ВЕСНА «Весна пришла» По весне набухли почки И проклюнулись листочки. Посмотри на ветки клёна, Сколько носиков зелёных</vt:lpstr>
      <vt:lpstr>«Весна »</vt:lpstr>
      <vt:lpstr>ЛЕТО</vt:lpstr>
      <vt:lpstr>Сарафанчик</vt:lpstr>
      <vt:lpstr>Вывод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«Времена года в мнемотаблицах для организации игр-драматизаций детей с ТНР»</dc:title>
  <dc:creator>Пользователь</dc:creator>
  <cp:lastModifiedBy>Пользователь</cp:lastModifiedBy>
  <cp:revision>18</cp:revision>
  <dcterms:created xsi:type="dcterms:W3CDTF">2020-12-13T15:07:01Z</dcterms:created>
  <dcterms:modified xsi:type="dcterms:W3CDTF">2020-12-14T19:16:20Z</dcterms:modified>
</cp:coreProperties>
</file>