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1B82D-2685-4C7B-8E61-64D958A75437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91EC6-6B0E-4560-AF4A-80D8A78BE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91EC6-6B0E-4560-AF4A-80D8A78BE42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70434-B6EF-4013-962E-98BFA4906B36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BAE9E-8C5E-4C33-B2BA-D1B83CEE0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7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image" Target="../media/image22.jpeg"/><Relationship Id="rId7" Type="http://schemas.openxmlformats.org/officeDocument/2006/relationships/image" Target="../media/image1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6.jpeg"/><Relationship Id="rId7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31.gif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т деревн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43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188640"/>
            <a:ext cx="27662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Татарстан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268" name="Picture 4" descr="Красивый уз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93547">
            <a:off x="3831178" y="2768823"/>
            <a:ext cx="1587914" cy="383596"/>
          </a:xfrm>
          <a:prstGeom prst="rect">
            <a:avLst/>
          </a:prstGeom>
          <a:noFill/>
        </p:spPr>
      </p:pic>
      <p:pic>
        <p:nvPicPr>
          <p:cNvPr id="11" name="Рисунок 10" descr="работаю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4365104"/>
            <a:ext cx="1778821" cy="1229097"/>
          </a:xfrm>
          <a:prstGeom prst="rect">
            <a:avLst/>
          </a:prstGeom>
        </p:spPr>
      </p:pic>
      <p:pic>
        <p:nvPicPr>
          <p:cNvPr id="10" name="Рисунок 9" descr="tjubetejka-1400x928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0232" y="4221088"/>
            <a:ext cx="864678" cy="4510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5301208"/>
            <a:ext cx="607435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Уважаемый русский Колобок, очень хочу </a:t>
            </a:r>
          </a:p>
          <a:p>
            <a:pPr algn="ctr"/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с тобой познакомиться! Жду на экскурсию </a:t>
            </a:r>
          </a:p>
          <a:p>
            <a:pPr algn="ctr"/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в мой родной Татарстан! Встречу на реке Зай.</a:t>
            </a:r>
          </a:p>
          <a:p>
            <a:pPr algn="ctr"/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С </a:t>
            </a:r>
            <a:r>
              <a:rPr lang="ru-RU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приветом Белеш - татарский круглый пирожок-колобок.</a:t>
            </a:r>
          </a:p>
          <a:p>
            <a:endParaRPr lang="ru-RU" b="1" dirty="0" smtClean="0">
              <a:ln>
                <a:solidFill>
                  <a:srgbClr val="00B050"/>
                </a:solidFill>
              </a:ln>
              <a:solidFill>
                <a:srgbClr val="FFFF00"/>
              </a:solidFill>
            </a:endParaRPr>
          </a:p>
          <a:p>
            <a:endParaRPr lang="ru-RU" b="1" dirty="0" smtClean="0">
              <a:ln>
                <a:solidFill>
                  <a:srgbClr val="00B05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13" name="Рисунок 12" descr="Animated-Flag-Chechnya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7984" y="404664"/>
            <a:ext cx="1728193" cy="85372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рупная река Тат. За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2" name="TextBox 11"/>
          <p:cNvSpPr txBox="1"/>
          <p:nvPr/>
        </p:nvSpPr>
        <p:spPr>
          <a:xfrm>
            <a:off x="1763688" y="188640"/>
            <a:ext cx="6329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00B05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Глубоководная татарская река Зай</a:t>
            </a:r>
            <a:endParaRPr lang="ru-RU" sz="3200" b="1" dirty="0">
              <a:ln>
                <a:solidFill>
                  <a:srgbClr val="00B050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2" y="3717032"/>
            <a:ext cx="2661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Так вот ты какой, Белеш !</a:t>
            </a:r>
          </a:p>
          <a:p>
            <a:pPr algn="ctr"/>
            <a:r>
              <a:rPr lang="ru-RU" dirty="0" smtClean="0">
                <a:solidFill>
                  <a:srgbClr val="00B0F0"/>
                </a:solidFill>
              </a:rPr>
              <a:t>Будем знакомы!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37536" y="4509120"/>
            <a:ext cx="37064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Приветствую тебя, Колобок,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</a:rPr>
              <a:t>На берегу моей любимой реки Зай!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5" name="Рисунок 14" descr="a0dd2e259f1e80804ea4ecb72918e52b_i-38757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77763">
            <a:off x="6306191" y="3294836"/>
            <a:ext cx="2013932" cy="1472776"/>
          </a:xfrm>
          <a:prstGeom prst="rect">
            <a:avLst/>
          </a:prstGeom>
        </p:spPr>
      </p:pic>
      <p:pic>
        <p:nvPicPr>
          <p:cNvPr id="10" name="Рисунок 9" descr="tjubetejka-1400x928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06493">
            <a:off x="6981981" y="3463361"/>
            <a:ext cx="973877" cy="371561"/>
          </a:xfrm>
          <a:prstGeom prst="rect">
            <a:avLst/>
          </a:prstGeom>
        </p:spPr>
      </p:pic>
      <p:pic>
        <p:nvPicPr>
          <p:cNvPr id="16" name="Рисунок 15" descr="116158447_Kolobok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14966">
            <a:off x="5076056" y="2780928"/>
            <a:ext cx="1018802" cy="99842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rt_background-color-widescreen--05_16-2560x1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59632" y="260648"/>
            <a:ext cx="7197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Татарские национальные сладости</a:t>
            </a:r>
            <a:endParaRPr lang="ru-RU" sz="3600" b="1" dirty="0">
              <a:ln>
                <a:solidFill>
                  <a:srgbClr val="0070C0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Рисунок 8" descr="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9805" y="836712"/>
            <a:ext cx="3840428" cy="3312368"/>
          </a:xfrm>
          <a:prstGeom prst="rect">
            <a:avLst/>
          </a:prstGeom>
        </p:spPr>
      </p:pic>
      <p:pic>
        <p:nvPicPr>
          <p:cNvPr id="11" name="Рисунок 10" descr="чак-чак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2132856"/>
            <a:ext cx="2239747" cy="1677206"/>
          </a:xfrm>
          <a:prstGeom prst="ellipse">
            <a:avLst/>
          </a:prstGeom>
        </p:spPr>
      </p:pic>
      <p:pic>
        <p:nvPicPr>
          <p:cNvPr id="12" name="Рисунок 11" descr="a0dd2e259f1e80804ea4ecb72918e52b_i-38757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686335">
            <a:off x="-177146" y="3825775"/>
            <a:ext cx="2833665" cy="2072242"/>
          </a:xfrm>
          <a:prstGeom prst="rect">
            <a:avLst/>
          </a:prstGeom>
        </p:spPr>
      </p:pic>
      <p:pic>
        <p:nvPicPr>
          <p:cNvPr id="8" name="Рисунок 7" descr="tjubetejka-1400x92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288685">
            <a:off x="397286" y="4133507"/>
            <a:ext cx="1318781" cy="479098"/>
          </a:xfrm>
          <a:prstGeom prst="rect">
            <a:avLst/>
          </a:prstGeom>
        </p:spPr>
      </p:pic>
      <p:pic>
        <p:nvPicPr>
          <p:cNvPr id="13" name="Рисунок 12" descr="353335c775ed48c44ad1aafa67962a4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2132856"/>
            <a:ext cx="2382292" cy="1585824"/>
          </a:xfrm>
          <a:prstGeom prst="ellipse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5536" y="5373216"/>
            <a:ext cx="3218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Перекуси с дороги, Колобок,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 продолжим нашу экскурсию.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41411" y="5949280"/>
            <a:ext cx="2902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 удовольствием попробую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в</a:t>
            </a:r>
            <a:r>
              <a:rPr lang="ru-RU" dirty="0" smtClean="0">
                <a:solidFill>
                  <a:srgbClr val="C00000"/>
                </a:solidFill>
              </a:rPr>
              <a:t>аших вкусняшек. Спасибо!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80312" y="378904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Чак-Чак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3645024"/>
            <a:ext cx="1736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Талкыш-калеве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9" name="Рисунок 18" descr="116158447_Kolobok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0957955">
            <a:off x="6588224" y="4656016"/>
            <a:ext cx="1306835" cy="1280699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q4y1a5YoTnHmpBgROhU7W7a4oqqKqr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1959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0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Министерство культуры Республики Татарстан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Лауреат премии им. А. Алиша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052736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548680"/>
            <a:ext cx="842493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Татарский государственный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еатр кукол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Рисунок 11" descr="нац куклы т народ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3429000"/>
            <a:ext cx="1224005" cy="818859"/>
          </a:xfrm>
          <a:prstGeom prst="rect">
            <a:avLst/>
          </a:prstGeom>
        </p:spPr>
      </p:pic>
      <p:pic>
        <p:nvPicPr>
          <p:cNvPr id="13" name="Рисунок 12" descr="т куклы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1" y="3356992"/>
            <a:ext cx="1262146" cy="1016817"/>
          </a:xfrm>
          <a:prstGeom prst="rect">
            <a:avLst/>
          </a:prstGeom>
        </p:spPr>
      </p:pic>
      <p:pic>
        <p:nvPicPr>
          <p:cNvPr id="16" name="Рисунок 15" descr="a0dd2e259f1e80804ea4ecb72918e52b_i-38757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38743">
            <a:off x="1798290" y="5847991"/>
            <a:ext cx="1314772" cy="961485"/>
          </a:xfrm>
          <a:prstGeom prst="rect">
            <a:avLst/>
          </a:prstGeom>
        </p:spPr>
      </p:pic>
      <p:pic>
        <p:nvPicPr>
          <p:cNvPr id="15" name="Рисунок 14" descr="tjubetejka-1400x92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43776">
            <a:off x="2130564" y="5973152"/>
            <a:ext cx="648919" cy="20783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915816" y="6334780"/>
            <a:ext cx="4376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Я слышал, ты любитель хороших спектаклей, Колобок!</a:t>
            </a:r>
          </a:p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Приглашаю тебя в наш театр кукол!</a:t>
            </a:r>
            <a:endParaRPr lang="ru-RU" sz="1400" dirty="0">
              <a:solidFill>
                <a:srgbClr val="FFFF00"/>
              </a:solidFill>
            </a:endParaRPr>
          </a:p>
        </p:txBody>
      </p:sp>
      <p:pic>
        <p:nvPicPr>
          <p:cNvPr id="17" name="Рисунок 16" descr="116158447_Kolobok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067544" y="6165304"/>
            <a:ext cx="706833" cy="69269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ig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5" name="Рисунок 4" descr="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3284984"/>
            <a:ext cx="2143396" cy="321406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Рисунок 5" descr="hello_html_m28680d0c.jpg"/>
          <p:cNvPicPr>
            <a:picLocks noChangeAspect="1"/>
          </p:cNvPicPr>
          <p:nvPr/>
        </p:nvPicPr>
        <p:blipFill>
          <a:blip r:embed="rId4" cstate="print"/>
          <a:srcRect l="4170" t="4500" r="4792" b="3293"/>
          <a:stretch>
            <a:fillRect/>
          </a:stretch>
        </p:blipFill>
        <p:spPr>
          <a:xfrm>
            <a:off x="5508104" y="908720"/>
            <a:ext cx="2736304" cy="201622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7" name="Рисунок 6" descr="img146236045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980728"/>
            <a:ext cx="2736304" cy="194421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971600" y="188640"/>
            <a:ext cx="7762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Татарские национальные театральные костюмы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501008"/>
            <a:ext cx="50309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Ух ,ты, Белеш, как же это красиво!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Но я уверен, что и русские театральные костюмы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 тебе тоже понравятся!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1" name="Рисунок 10" descr="a0dd2e259f1e80804ea4ecb72918e52b_i-38757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44847">
            <a:off x="2169326" y="5005504"/>
            <a:ext cx="2833665" cy="2072242"/>
          </a:xfrm>
          <a:prstGeom prst="rect">
            <a:avLst/>
          </a:prstGeom>
        </p:spPr>
      </p:pic>
      <p:pic>
        <p:nvPicPr>
          <p:cNvPr id="12" name="Рисунок 11" descr="tjubetejka-1400x92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88087">
            <a:off x="3097017" y="5300766"/>
            <a:ext cx="1318781" cy="479098"/>
          </a:xfrm>
          <a:prstGeom prst="rect">
            <a:avLst/>
          </a:prstGeom>
        </p:spPr>
      </p:pic>
      <p:pic>
        <p:nvPicPr>
          <p:cNvPr id="14" name="Рисунок 13" descr="116158447_Kolobok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1560" y="4941168"/>
            <a:ext cx="1378843" cy="135126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rt_background-color-widescreen--05_16-2560x1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худ промыслы т народ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284984"/>
            <a:ext cx="2520280" cy="1925155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7" name="Рисунок 6" descr="т нац. украшен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908720"/>
            <a:ext cx="2953157" cy="2016224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8" name="Рисунок 7" descr="золотошвейное искусство татар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3212976"/>
            <a:ext cx="2736304" cy="1990039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547664" y="260648"/>
            <a:ext cx="6724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>
                  <a:solidFill>
                    <a:srgbClr val="00B050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</a:rPr>
              <a:t>Народные промыслы  Татарстана</a:t>
            </a:r>
            <a:endParaRPr lang="ru-RU" sz="3600" dirty="0">
              <a:ln>
                <a:solidFill>
                  <a:srgbClr val="00B050"/>
                </a:solidFill>
              </a:ln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1" name="Рисунок 10" descr="a0dd2e259f1e80804ea4ecb72918e52b_i-38757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933275">
            <a:off x="7191869" y="5488029"/>
            <a:ext cx="2164453" cy="1582851"/>
          </a:xfrm>
          <a:prstGeom prst="rect">
            <a:avLst/>
          </a:prstGeom>
        </p:spPr>
      </p:pic>
      <p:pic>
        <p:nvPicPr>
          <p:cNvPr id="12" name="Рисунок 11" descr="tjubetejka-1400x92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45696">
            <a:off x="7918351" y="5666304"/>
            <a:ext cx="973877" cy="3715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75656" y="5229200"/>
            <a:ext cx="2170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Золотошвейное искусство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6136" y="5229200"/>
            <a:ext cx="2325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Художественные промыслы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3848" y="2924944"/>
            <a:ext cx="3016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Национальные татарские украшения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68832" y="5949280"/>
            <a:ext cx="3640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2060"/>
                </a:solidFill>
              </a:rPr>
              <a:t>Как же у вас всё красиво, Белеш!</a:t>
            </a:r>
          </a:p>
          <a:p>
            <a:pPr algn="ctr"/>
            <a:r>
              <a:rPr lang="ru-RU" b="1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2060"/>
                </a:solidFill>
              </a:rPr>
              <a:t>Н о я уже скучаю по своей России!</a:t>
            </a:r>
            <a:endParaRPr lang="ru-RU" b="1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17" name="Рисунок 16" descr="tjubetejka-1400x92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45696">
            <a:off x="7918351" y="5666305"/>
            <a:ext cx="973877" cy="371561"/>
          </a:xfrm>
          <a:prstGeom prst="rect">
            <a:avLst/>
          </a:prstGeom>
        </p:spPr>
      </p:pic>
      <p:pic>
        <p:nvPicPr>
          <p:cNvPr id="19" name="Рисунок 18" descr="116158447_Kolobok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520" y="5445224"/>
            <a:ext cx="1234827" cy="121013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bstract-background-rainbow-44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6" name="Рисунок 5" descr="a0dd2e259f1e80804ea4ecb72918e52b_i-38757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190023">
            <a:off x="116231" y="4695351"/>
            <a:ext cx="2909306" cy="2127557"/>
          </a:xfrm>
          <a:prstGeom prst="rect">
            <a:avLst/>
          </a:prstGeom>
        </p:spPr>
      </p:pic>
      <p:pic>
        <p:nvPicPr>
          <p:cNvPr id="8" name="Рисунок 7" descr="tjubetejka-1400x928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160681">
            <a:off x="779288" y="4946408"/>
            <a:ext cx="1422523" cy="4631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4149080"/>
            <a:ext cx="48311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B050"/>
                </a:solidFill>
              </a:rPr>
              <a:t>Как жаль с тобой расставаться, Колобок!</a:t>
            </a:r>
          </a:p>
          <a:p>
            <a:pPr algn="ctr"/>
            <a:r>
              <a:rPr lang="ru-RU" sz="1600" b="1" dirty="0" smtClean="0">
                <a:solidFill>
                  <a:srgbClr val="00B050"/>
                </a:solidFill>
              </a:rPr>
              <a:t>Но я рад, что твоя коллекция шапочек пополнилась</a:t>
            </a:r>
          </a:p>
          <a:p>
            <a:pPr algn="ctr"/>
            <a:r>
              <a:rPr lang="ru-RU" sz="1600" b="1" dirty="0" smtClean="0">
                <a:solidFill>
                  <a:srgbClr val="00B050"/>
                </a:solidFill>
              </a:rPr>
              <a:t>татарской тюбетейкой! До встречи в твоей России!</a:t>
            </a: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198884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Жду на премьеру спектакля с моим участием,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где я расскажу тебе, Белеш, о красоте России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и её Владимирском крае!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12" name="Рисунок 11" descr="e8589413f0309be62449586bbe084b12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47875" y="0"/>
            <a:ext cx="2396125" cy="1585939"/>
          </a:xfrm>
          <a:prstGeom prst="rect">
            <a:avLst/>
          </a:prstGeom>
        </p:spPr>
      </p:pic>
      <p:pic>
        <p:nvPicPr>
          <p:cNvPr id="14" name="Рисунок 13" descr="116158447_Kolobok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25798" y="3140968"/>
            <a:ext cx="1305365" cy="1279258"/>
          </a:xfrm>
          <a:prstGeom prst="rect">
            <a:avLst/>
          </a:prstGeom>
        </p:spPr>
      </p:pic>
      <p:pic>
        <p:nvPicPr>
          <p:cNvPr id="9" name="Рисунок 8" descr="tjubetejka-1400x928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50377">
            <a:off x="7463841" y="3051303"/>
            <a:ext cx="1507392" cy="371561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214</Words>
  <Application>Microsoft Office PowerPoint</Application>
  <PresentationFormat>Экран (4:3)</PresentationFormat>
  <Paragraphs>40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Antonina</dc:creator>
  <cp:lastModifiedBy>Antonina</cp:lastModifiedBy>
  <cp:revision>30</cp:revision>
  <dcterms:created xsi:type="dcterms:W3CDTF">2019-12-26T13:35:09Z</dcterms:created>
  <dcterms:modified xsi:type="dcterms:W3CDTF">2020-02-08T13:35:20Z</dcterms:modified>
</cp:coreProperties>
</file>