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57" r:id="rId3"/>
    <p:sldId id="258" r:id="rId4"/>
    <p:sldId id="283" r:id="rId5"/>
    <p:sldId id="260" r:id="rId6"/>
    <p:sldId id="261" r:id="rId7"/>
    <p:sldId id="268" r:id="rId8"/>
    <p:sldId id="263" r:id="rId9"/>
    <p:sldId id="264" r:id="rId10"/>
    <p:sldId id="265" r:id="rId11"/>
    <p:sldId id="267" r:id="rId12"/>
    <p:sldId id="269" r:id="rId13"/>
    <p:sldId id="271" r:id="rId14"/>
    <p:sldId id="273" r:id="rId15"/>
    <p:sldId id="272" r:id="rId16"/>
    <p:sldId id="274" r:id="rId17"/>
    <p:sldId id="275" r:id="rId18"/>
    <p:sldId id="270" r:id="rId19"/>
    <p:sldId id="284" r:id="rId20"/>
    <p:sldId id="278" r:id="rId21"/>
    <p:sldId id="276" r:id="rId22"/>
    <p:sldId id="277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6" d="100"/>
          <a:sy n="66" d="100"/>
        </p:scale>
        <p:origin x="142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E797D6F-D691-437B-BD88-625EB3F117F9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898619F-B609-490F-A2EC-F5ADEC9F9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753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60BA1CE-FCA0-4B24-8022-AE02EBD07BBF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B56E769-544C-480B-939C-3BB875D9D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1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C56C4AA-BC9A-4957-850C-80E9A7824455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D06FAC8-F80D-43FF-9308-E6F4B7E2E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240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4D00A2D-F615-400F-A5E7-1045BD0E7EA5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FCBFE5D-02CF-42B5-8BDD-E77A81C5B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410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E84087-F496-4AF6-8F45-2F1687C1AE44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AB36946-C897-472A-A9F5-9A16C22271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745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0F35AD1-3C08-4D99-BFD8-A9631FC2B1F8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184C4EE-CD2D-4E90-A2C2-A6683BF988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723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2C6C7B0-4DDD-4807-92E7-FC65C98969BB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1E3B47F-08CC-43FC-A3D9-9E5A6F674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09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3DAB06D-2206-4C12-B817-CD58C33A7BD0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20D56F7-355D-4D8A-BBCA-A21915CBE2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520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70BF07D-C88C-4FF7-8871-31621E61E7EE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30CEE0E-E5B7-4148-BDEA-C1E1A1720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128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A506DF2-2D58-42B1-9F5F-CBA6B279169A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1118BEB-5CEF-4BA4-A128-9A7CB3315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186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7DD76CD-3595-4061-93CD-7EFA045C62EF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29BE5D2-0739-436E-ACAE-302B85607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909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Times New Roman"/>
                <a:cs typeface="+mn-cs"/>
              </a:defRPr>
            </a:lvl1pPr>
          </a:lstStyle>
          <a:p>
            <a:pPr>
              <a:defRPr/>
            </a:pPr>
            <a:fld id="{D0B11F7A-BBEF-4B6F-9D15-7F39E250312F}" type="datetimeFigureOut">
              <a:rPr lang="ru-RU"/>
              <a:pPr>
                <a:defRPr/>
              </a:pPr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Times New Roman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Times New Roman"/>
                <a:cs typeface="+mn-cs"/>
              </a:defRPr>
            </a:lvl1pPr>
          </a:lstStyle>
          <a:p>
            <a:pPr>
              <a:defRPr/>
            </a:pPr>
            <a:fld id="{8856BD54-4772-4BE4-A696-74972A3D38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953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764704"/>
            <a:ext cx="7776864" cy="882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endParaRPr lang="ru-RU" sz="1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"ЦЕНТР ОБРАЗОВАНИЯ ИМЕНИ АЛЕКСАНДРА АТРОЩАНКА"</a:t>
            </a:r>
            <a:endParaRPr lang="ru-RU" sz="1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2852936"/>
            <a:ext cx="6336704" cy="942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4000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П.П. Бажов </a:t>
            </a:r>
            <a:endParaRPr lang="ru-RU" sz="4000" kern="1800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950"/>
              </a:lnSpc>
              <a:spcBef>
                <a:spcPts val="1350"/>
              </a:spcBef>
              <a:spcAft>
                <a:spcPts val="675"/>
              </a:spcAft>
            </a:pPr>
            <a:r>
              <a:rPr lang="ru-RU" sz="4000" kern="18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4000" kern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Серебряное копытце"</a:t>
            </a:r>
            <a:endParaRPr lang="ru-RU" sz="40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5013176"/>
            <a:ext cx="5976664" cy="1211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algn="r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Алексеева Надежда Васильевна</a:t>
            </a:r>
            <a:r>
              <a:rPr lang="ru-RU" sz="2800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2800" dirty="0">
              <a:solidFill>
                <a:srgbClr val="FF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r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2800" dirty="0">
              <a:solidFill>
                <a:srgbClr val="FF00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113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908721"/>
            <a:ext cx="27363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Кквн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Дрнк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Мрнк</a:t>
            </a: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кзлк</a:t>
            </a:r>
            <a:endParaRPr lang="ru-RU" sz="66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950094"/>
            <a:ext cx="38884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 err="1" smtClean="0">
                <a:solidFill>
                  <a:srgbClr val="FF0000"/>
                </a:solidFill>
                <a:ea typeface="Calibri"/>
              </a:rPr>
              <a:t>Кокованя</a:t>
            </a:r>
            <a:endParaRPr lang="ru-RU" sz="6600" b="1" i="1" dirty="0" smtClean="0">
              <a:solidFill>
                <a:srgbClr val="FF0000"/>
              </a:solidFill>
              <a:ea typeface="Calibri"/>
            </a:endParaRPr>
          </a:p>
          <a:p>
            <a:r>
              <a:rPr lang="ru-RU" sz="6600" b="1" i="1" dirty="0" smtClean="0">
                <a:solidFill>
                  <a:srgbClr val="FF0000"/>
                </a:solidFill>
                <a:ea typeface="Calibri"/>
              </a:rPr>
              <a:t>Даренка</a:t>
            </a:r>
          </a:p>
          <a:p>
            <a:r>
              <a:rPr lang="ru-RU" sz="6600" b="1" i="1" dirty="0" err="1" smtClean="0">
                <a:solidFill>
                  <a:srgbClr val="FF0000"/>
                </a:solidFill>
                <a:ea typeface="Calibri"/>
              </a:rPr>
              <a:t>Муренка</a:t>
            </a:r>
            <a:endParaRPr lang="ru-RU" sz="6600" b="1" i="1" dirty="0" smtClean="0">
              <a:solidFill>
                <a:srgbClr val="FF0000"/>
              </a:solidFill>
              <a:ea typeface="Calibri"/>
            </a:endParaRPr>
          </a:p>
          <a:p>
            <a:r>
              <a:rPr lang="ru-RU" sz="6600" b="1" i="1" dirty="0" smtClean="0">
                <a:solidFill>
                  <a:srgbClr val="FF0000"/>
                </a:solidFill>
                <a:ea typeface="Calibri"/>
              </a:rPr>
              <a:t>козлик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75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340768"/>
            <a:ext cx="7992888" cy="4538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ru-RU" sz="5400" b="1" dirty="0">
                <a:ea typeface="Calibri"/>
              </a:rPr>
              <a:t>«Серебряное копытце» – это сказ, так как в нем умело переплетаются фантастика, элементы вымысла и реальность.</a:t>
            </a:r>
            <a:endParaRPr lang="ru-RU" sz="5400" dirty="0">
              <a:latin typeface="Calibri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52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052736"/>
            <a:ext cx="78488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ea typeface="Calibri"/>
              </a:rPr>
              <a:t>Писатель пишет своим особенным языком 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36053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s04.infourok.ru/uploads/ex/0638/00058477-a67a88a9/img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81058"/>
            <a:ext cx="8928992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Игра-танец - Пяточка, носочек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1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img1.labirint.ru/rcimg/a9f6a34ae606a444eba34855e172f6ce/1920x1080/books69/685549/ph_03.jpg?15641753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85850"/>
            <a:ext cx="4946971" cy="663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95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989196"/>
              </p:ext>
            </p:extLst>
          </p:nvPr>
        </p:nvGraphicFramePr>
        <p:xfrm>
          <a:off x="457200" y="548680"/>
          <a:ext cx="7992888" cy="583980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996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Дарёнка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Кокованя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20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1.Семейное положение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2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20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2.Внешность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37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61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3.Характер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49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442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4.Чем занимается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77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392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627126"/>
              </p:ext>
            </p:extLst>
          </p:nvPr>
        </p:nvGraphicFramePr>
        <p:xfrm>
          <a:off x="539552" y="476672"/>
          <a:ext cx="7992888" cy="57960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996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6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2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Дарёнка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Кокованя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20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1.Семейное положение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2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сирота</a:t>
                      </a:r>
                      <a:endParaRPr lang="ru-RU" sz="20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000" i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одинокий</a:t>
                      </a:r>
                      <a:endParaRPr lang="ru-RU" sz="20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20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2.Внешность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37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000" i="1" dirty="0" smtClean="0">
                          <a:effectLst/>
                          <a:latin typeface="+mn-lt"/>
                          <a:ea typeface="Times New Roman"/>
                        </a:rPr>
                        <a:t>по 6 году, носишко пуговкой, маленькая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000" i="1" dirty="0" smtClean="0">
                          <a:effectLst/>
                          <a:latin typeface="+mn-lt"/>
                          <a:ea typeface="Times New Roman"/>
                          <a:cs typeface="+mn-cs"/>
                        </a:rPr>
                        <a:t>старик большой да бородатый</a:t>
                      </a:r>
                      <a:endParaRPr lang="ru-RU" sz="20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61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3.Характер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49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000" i="1" dirty="0" smtClean="0">
                          <a:effectLst/>
                          <a:latin typeface="+mn-lt"/>
                          <a:ea typeface="Times New Roman"/>
                        </a:rPr>
                        <a:t>любопытная, весёлая, смелая, ласковая, трудолюбивая, любит природу, ценит красоту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000" i="1" dirty="0" smtClean="0">
                          <a:effectLst/>
                          <a:latin typeface="+mn-lt"/>
                          <a:ea typeface="Times New Roman"/>
                        </a:rPr>
                        <a:t>весёлый, ласковый, добрый, трудолюбивый, любознательный, любит природу, ценит красоту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442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4.Чем занимается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776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000" i="1" dirty="0" smtClean="0">
                          <a:effectLst/>
                          <a:latin typeface="+mn-lt"/>
                          <a:ea typeface="Times New Roman"/>
                          <a:cs typeface="+mn-cs"/>
                        </a:rPr>
                        <a:t>в избе прибирала, похлёбку да кашу варила, кукле платье шила,</a:t>
                      </a:r>
                      <a:r>
                        <a:rPr lang="ru-RU" sz="2000" i="1" baseline="0" dirty="0" smtClean="0">
                          <a:effectLst/>
                          <a:latin typeface="+mn-lt"/>
                          <a:ea typeface="Times New Roman"/>
                          <a:cs typeface="+mn-cs"/>
                        </a:rPr>
                        <a:t> л</a:t>
                      </a:r>
                      <a:r>
                        <a:rPr lang="ru-RU" sz="2000" i="1" dirty="0" smtClean="0">
                          <a:effectLst/>
                          <a:latin typeface="+mn-lt"/>
                          <a:ea typeface="Times New Roman"/>
                          <a:cs typeface="+mn-cs"/>
                        </a:rPr>
                        <a:t>юбила сказки слушать</a:t>
                      </a:r>
                      <a:endParaRPr lang="ru-RU" sz="20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effectLst/>
                          <a:latin typeface="+mn-lt"/>
                          <a:ea typeface="Times New Roman"/>
                          <a:cs typeface="+mn-cs"/>
                        </a:rPr>
                        <a:t>охотник, летом пески промывает, золото добывает, зимой по лесам за козлом бегает, мастер сказки сказывать</a:t>
                      </a:r>
                      <a:endParaRPr lang="ru-RU" sz="20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43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ds04.infourok.ru/uploads/ex/0358/00128d6f-663ea7d2/img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t="5909" r="10044" b="2748"/>
          <a:stretch/>
        </p:blipFill>
        <p:spPr bwMode="auto">
          <a:xfrm>
            <a:off x="1547664" y="1419209"/>
            <a:ext cx="6081311" cy="492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16011" y="558688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a typeface="Times New Roman"/>
              </a:rPr>
              <a:t>Кошка </a:t>
            </a:r>
            <a:r>
              <a:rPr lang="ru-RU" sz="3600" b="1" i="1" dirty="0" err="1">
                <a:solidFill>
                  <a:srgbClr val="FF0000"/>
                </a:solidFill>
                <a:ea typeface="Times New Roman"/>
              </a:rPr>
              <a:t>Муренка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91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48680"/>
            <a:ext cx="5611947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04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052736"/>
            <a:ext cx="763284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ea typeface="Times New Roman"/>
              </a:rPr>
              <a:t>П. Бажов подчеркивал важность доброту, трудолюбие, щедрость, любовь к природе в человеке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699413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title"/>
          </p:nvPr>
        </p:nvSpPr>
        <p:spPr>
          <a:xfrm>
            <a:off x="827584" y="548681"/>
            <a:ext cx="7344816" cy="648072"/>
          </a:xfrm>
        </p:spPr>
        <p:txBody>
          <a:bodyPr/>
          <a:lstStyle/>
          <a:p>
            <a:pPr eaLnBrk="1" hangingPunct="1"/>
            <a:r>
              <a:rPr lang="ru-RU" alt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Урок литературного</a:t>
            </a:r>
            <a:r>
              <a:rPr lang="ru-RU" altLang="ru-RU" sz="3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alt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чтения в 4 классе</a:t>
            </a:r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-1765300" y="2708275"/>
            <a:ext cx="18415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3000" smtClean="0">
                <a:solidFill>
                  <a:prstClr val="black"/>
                </a:solidFill>
                <a:latin typeface="Arial" charset="0"/>
              </a:rPr>
              <a:t/>
            </a:r>
            <a:br>
              <a:rPr lang="ru-RU" altLang="ru-RU" sz="3000" smtClean="0">
                <a:solidFill>
                  <a:prstClr val="black"/>
                </a:solidFill>
                <a:latin typeface="Arial" charset="0"/>
              </a:rPr>
            </a:br>
            <a:r>
              <a:rPr lang="ru-RU" altLang="ru-RU" sz="3000" smtClean="0">
                <a:solidFill>
                  <a:prstClr val="black"/>
                </a:solidFill>
                <a:latin typeface="Arial" charset="0"/>
              </a:rPr>
              <a:t/>
            </a:r>
            <a:br>
              <a:rPr lang="ru-RU" altLang="ru-RU" sz="3000" smtClean="0">
                <a:solidFill>
                  <a:prstClr val="black"/>
                </a:solidFill>
                <a:latin typeface="Arial" charset="0"/>
              </a:rPr>
            </a:br>
            <a:endParaRPr lang="ru-RU" altLang="ru-RU" sz="3000" smtClean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026" name="Picture 2" descr="https://ds04.infourok.ru/uploads/ex/1291/00176b20-ea20681c/img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778" b="9361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31541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в гостях у сказк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86672" y="58609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4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img2.freepng.ru/20190509/bgz/kisspng-clip-art-santa-claus-christmas-day-christmas-tree-christmas-misshonee-trendme-net-5cd40bbe987b49.973848921557400510624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2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4664"/>
            <a:ext cx="5472608" cy="608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94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268761"/>
            <a:ext cx="7632848" cy="4805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600"/>
              </a:spcAft>
            </a:pPr>
            <a:r>
              <a:rPr lang="ru-RU" sz="3600" b="1" i="1" dirty="0">
                <a:ea typeface="Times New Roman"/>
              </a:rPr>
              <a:t>Произведение «Серебряное копытце» написано в особом жанре сказа, в котором сочетаются черты сказки и рассказа. Язык писателя напевный звучный, присущий только этому автору. Своих героев наделял добротой, трудолюбием, любовью к природе.</a:t>
            </a:r>
            <a:endParaRPr lang="ru-RU" sz="3600" b="1" i="1" dirty="0">
              <a:latin typeface="Calibri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20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548680"/>
            <a:ext cx="6624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a typeface="Calibri"/>
              </a:rPr>
              <a:t>Домашнее задание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916833"/>
            <a:ext cx="7848872" cy="3214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ru-RU" sz="4800" i="1" dirty="0">
                <a:ea typeface="Times New Roman"/>
              </a:rPr>
              <a:t>Прочитать другие сказы П.П. Бажова. Подготовить пересказ понравившегося отрывка.</a:t>
            </a:r>
            <a:endParaRPr lang="ru-RU" sz="4800" i="1" dirty="0">
              <a:latin typeface="Calibri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24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ds05.infourok.ru/uploads/ex/12df/00041e06-09485f67/img1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528" b="93194" l="2813" r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595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5936" y="76470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7200" dirty="0">
                <a:solidFill>
                  <a:srgbClr val="FF0000"/>
                </a:solidFill>
                <a:ea typeface="Calibri"/>
              </a:rPr>
              <a:t>Молодцы!</a:t>
            </a:r>
          </a:p>
          <a:p>
            <a:pPr lvl="0" algn="ctr"/>
            <a:r>
              <a:rPr lang="ru-RU" sz="7200" dirty="0">
                <a:solidFill>
                  <a:srgbClr val="FF0000"/>
                </a:solidFill>
                <a:ea typeface="Calibri"/>
              </a:rPr>
              <a:t>Спасибо </a:t>
            </a:r>
          </a:p>
          <a:p>
            <a:pPr lvl="0" algn="ctr"/>
            <a:r>
              <a:rPr lang="ru-RU" sz="7200" dirty="0">
                <a:solidFill>
                  <a:srgbClr val="FF0000"/>
                </a:solidFill>
                <a:ea typeface="Calibri"/>
              </a:rPr>
              <a:t>за урок!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73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268760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4000" b="1" i="1" dirty="0">
                <a:ea typeface="Calibri"/>
              </a:rPr>
              <a:t>Глаза смотрят и видят.</a:t>
            </a:r>
            <a:endParaRPr lang="ru-RU" sz="4000" b="1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4000" b="1" i="1" dirty="0">
                <a:ea typeface="Calibri"/>
              </a:rPr>
              <a:t>Уши слушают и слышат.</a:t>
            </a:r>
            <a:endParaRPr lang="ru-RU" sz="4000" b="1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4000" b="1" i="1" dirty="0">
                <a:ea typeface="Calibri"/>
              </a:rPr>
              <a:t>Сначала думаю, а потом говорю.</a:t>
            </a:r>
            <a:endParaRPr lang="ru-RU" sz="4000" b="1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4000" b="1" i="1" dirty="0">
                <a:ea typeface="Calibri"/>
              </a:rPr>
              <a:t>Помню, что в классе не один.</a:t>
            </a:r>
            <a:endParaRPr lang="ru-RU" sz="4000" b="1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4000" b="1" i="1" dirty="0">
                <a:ea typeface="Calibri"/>
              </a:rPr>
              <a:t>Умею слушать мнение других.</a:t>
            </a:r>
            <a:endParaRPr lang="ru-RU" sz="40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2650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208912" cy="5924118"/>
          </a:xfrm>
        </p:spPr>
      </p:pic>
    </p:spTree>
    <p:extLst>
      <p:ext uri="{BB962C8B-B14F-4D97-AF65-F5344CB8AC3E}">
        <p14:creationId xmlns:p14="http://schemas.microsoft.com/office/powerpoint/2010/main" val="7520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548680"/>
            <a:ext cx="7344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60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Речевая </a:t>
            </a:r>
            <a:r>
              <a:rPr lang="ru-RU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разминка</a:t>
            </a:r>
            <a:endParaRPr lang="ru-RU" sz="6000" b="1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132856"/>
            <a:ext cx="8280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ea typeface="Calibri"/>
              </a:rPr>
              <a:t> И </a:t>
            </a:r>
            <a:r>
              <a:rPr lang="ru-RU" sz="6000" b="1" dirty="0">
                <a:ea typeface="Calibri"/>
              </a:rPr>
              <a:t>– Э – А – О – У – Ы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12363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492336"/>
            <a:ext cx="8136904" cy="2616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3600" b="1" dirty="0">
                <a:ea typeface="Calibri"/>
              </a:rPr>
              <a:t>Мурка спит, клубком свернулась. </a:t>
            </a:r>
            <a:endParaRPr lang="ru-RU" sz="3600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3600" b="1" dirty="0">
                <a:ea typeface="Calibri"/>
              </a:rPr>
              <a:t>Спрятав в лапки носик свой.</a:t>
            </a:r>
            <a:endParaRPr lang="ru-RU" sz="3600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3600" b="1" dirty="0">
                <a:ea typeface="Calibri"/>
              </a:rPr>
              <a:t>Это значит, это значит, холода не за горой.</a:t>
            </a:r>
            <a:endParaRPr lang="ru-RU" sz="36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476673"/>
            <a:ext cx="7344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60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Речевая разминка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108438"/>
            <a:ext cx="5760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ea typeface="Calibri"/>
              </a:rPr>
              <a:t>- Прочитать «птичьим базаром».</a:t>
            </a:r>
            <a:endParaRPr lang="ru-RU" sz="2400" b="1" dirty="0"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570103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ea typeface="Calibri"/>
              </a:rPr>
              <a:t>- Прочитать медленно, затем с ускорением.</a:t>
            </a:r>
            <a:endParaRPr lang="ru-RU" sz="2400" b="1" dirty="0"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28915" y="4893365"/>
            <a:ext cx="60691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ea typeface="Calibri"/>
              </a:rPr>
              <a:t>- Прочитать, начиная быстро, затем замедляя темп чтения.</a:t>
            </a:r>
            <a:endParaRPr lang="ru-RU" sz="2400" b="1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28915" y="5621124"/>
            <a:ext cx="5267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ea typeface="Calibri"/>
              </a:rPr>
              <a:t>- Прочитать быстро, скороговоркой.</a:t>
            </a:r>
            <a:endParaRPr lang="ru-RU" sz="2400" b="1" dirty="0"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9043" y="5964485"/>
            <a:ext cx="40089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2400" b="1" dirty="0">
                <a:ea typeface="Calibri"/>
              </a:rPr>
              <a:t>- Прочитать выразительно.</a:t>
            </a:r>
            <a:endParaRPr lang="ru-RU" sz="2400" b="1" dirty="0">
              <a:effectLst/>
            </a:endParaRPr>
          </a:p>
        </p:txBody>
      </p:sp>
      <p:pic>
        <p:nvPicPr>
          <p:cNvPr id="16388" name="Picture 4" descr="https://pp.userapi.com/c844216/v844216748/71812/RsdecxVv57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413193"/>
            <a:ext cx="2905339" cy="18521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74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385752"/>
            <a:ext cx="7632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7200" b="1" i="1" dirty="0" smtClean="0">
                <a:solidFill>
                  <a:srgbClr val="FF0000"/>
                </a:solidFill>
                <a:ea typeface="Calibri"/>
              </a:rPr>
              <a:t>Литературные сказки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1353">
            <a:off x="848663" y="2564904"/>
            <a:ext cx="2611254" cy="347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7747">
            <a:off x="5840776" y="2566526"/>
            <a:ext cx="2309614" cy="3341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299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602" y="272096"/>
            <a:ext cx="4822825" cy="535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17" y="5445224"/>
            <a:ext cx="53285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0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Павел Петрович Бажов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000" b="1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1879-1950 </a:t>
            </a:r>
          </a:p>
        </p:txBody>
      </p:sp>
    </p:spTree>
    <p:extLst>
      <p:ext uri="{BB962C8B-B14F-4D97-AF65-F5344CB8AC3E}">
        <p14:creationId xmlns:p14="http://schemas.microsoft.com/office/powerpoint/2010/main" val="148183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tatic.ozone.ru/multimedia/10150865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76672"/>
            <a:ext cx="404469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93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286</Words>
  <Application>Microsoft Office PowerPoint</Application>
  <PresentationFormat>Экран (4:3)</PresentationFormat>
  <Paragraphs>71</Paragraphs>
  <Slides>23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Monotype Corsiva</vt:lpstr>
      <vt:lpstr>Times New Roman</vt:lpstr>
      <vt:lpstr>1_Тема Office</vt:lpstr>
      <vt:lpstr>Презентация PowerPoint</vt:lpstr>
      <vt:lpstr>Урок литературного чтения в 4 классе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 в 4 классе</dc:title>
  <dc:creator>Admin</dc:creator>
  <cp:lastModifiedBy>Николай Алексеев</cp:lastModifiedBy>
  <cp:revision>22</cp:revision>
  <dcterms:created xsi:type="dcterms:W3CDTF">2019-12-15T12:41:36Z</dcterms:created>
  <dcterms:modified xsi:type="dcterms:W3CDTF">2021-10-30T14:11:46Z</dcterms:modified>
</cp:coreProperties>
</file>