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  <p:sldId id="269" r:id="rId4"/>
    <p:sldId id="265" r:id="rId5"/>
    <p:sldId id="303" r:id="rId6"/>
    <p:sldId id="279" r:id="rId7"/>
    <p:sldId id="301" r:id="rId8"/>
    <p:sldId id="309" r:id="rId9"/>
    <p:sldId id="310" r:id="rId10"/>
    <p:sldId id="311" r:id="rId11"/>
    <p:sldId id="275" r:id="rId12"/>
    <p:sldId id="277" r:id="rId13"/>
    <p:sldId id="278" r:id="rId14"/>
    <p:sldId id="284" r:id="rId15"/>
    <p:sldId id="282" r:id="rId16"/>
    <p:sldId id="302" r:id="rId17"/>
    <p:sldId id="285" r:id="rId18"/>
    <p:sldId id="312" r:id="rId19"/>
    <p:sldId id="308" r:id="rId20"/>
    <p:sldId id="306" r:id="rId21"/>
    <p:sldId id="305" r:id="rId22"/>
    <p:sldId id="293" r:id="rId23"/>
    <p:sldId id="292" r:id="rId24"/>
    <p:sldId id="294" r:id="rId25"/>
    <p:sldId id="304" r:id="rId26"/>
    <p:sldId id="296" r:id="rId27"/>
    <p:sldId id="29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7C3EC-FFA9-49DB-910B-5C5236ACF029}" type="datetimeFigureOut">
              <a:rPr lang="ru-RU" smtClean="0"/>
              <a:pPr/>
              <a:t>17.01.2025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2F041-9990-4F9D-8666-6F368E433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3116"/>
            <a:ext cx="72152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Математика</a:t>
            </a:r>
            <a:endParaRPr lang="ru-RU" sz="72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1237633">
            <a:off x="7707659" y="381358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57881">
            <a:off x="2802429" y="3877660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809700">
            <a:off x="5804260" y="5286982"/>
            <a:ext cx="1338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552427">
            <a:off x="679146" y="3751453"/>
            <a:ext cx="1338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426561">
            <a:off x="7058766" y="873619"/>
            <a:ext cx="1338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789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335272">
            <a:off x="5054169" y="3719571"/>
            <a:ext cx="1338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245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405359">
            <a:off x="831556" y="628980"/>
            <a:ext cx="1338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564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872549">
            <a:off x="4089958" y="499333"/>
            <a:ext cx="1082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FF3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FF3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966021">
            <a:off x="1675892" y="5221827"/>
            <a:ext cx="1210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мм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4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 r="5519" b="6494"/>
          <a:stretch>
            <a:fillRect/>
          </a:stretch>
        </p:blipFill>
        <p:spPr bwMode="auto">
          <a:xfrm>
            <a:off x="2984489" y="2285992"/>
            <a:ext cx="6159511" cy="4572008"/>
          </a:xfrm>
          <a:prstGeom prst="rect">
            <a:avLst/>
          </a:prstGeom>
          <a:noFill/>
        </p:spPr>
      </p:pic>
      <p:pic>
        <p:nvPicPr>
          <p:cNvPr id="53256" name="Picture 8" descr="Picture background"/>
          <p:cNvPicPr>
            <a:picLocks noChangeAspect="1" noChangeArrowheads="1"/>
          </p:cNvPicPr>
          <p:nvPr/>
        </p:nvPicPr>
        <p:blipFill>
          <a:blip r:embed="rId3"/>
          <a:srcRect l="8045"/>
          <a:stretch>
            <a:fillRect/>
          </a:stretch>
        </p:blipFill>
        <p:spPr bwMode="auto">
          <a:xfrm>
            <a:off x="0" y="0"/>
            <a:ext cx="4926049" cy="3567878"/>
          </a:xfrm>
          <a:prstGeom prst="rect">
            <a:avLst/>
          </a:prstGeom>
          <a:noFill/>
        </p:spPr>
      </p:pic>
      <p:pic>
        <p:nvPicPr>
          <p:cNvPr id="53262" name="Picture 14" descr="Picture background"/>
          <p:cNvPicPr>
            <a:picLocks noChangeAspect="1" noChangeArrowheads="1"/>
          </p:cNvPicPr>
          <p:nvPr/>
        </p:nvPicPr>
        <p:blipFill>
          <a:blip r:embed="rId4"/>
          <a:srcRect r="25001"/>
          <a:stretch>
            <a:fillRect/>
          </a:stretch>
        </p:blipFill>
        <p:spPr bwMode="auto">
          <a:xfrm>
            <a:off x="0" y="3500437"/>
            <a:ext cx="3357554" cy="3357601"/>
          </a:xfrm>
          <a:prstGeom prst="rect">
            <a:avLst/>
          </a:prstGeom>
          <a:noFill/>
        </p:spPr>
      </p:pic>
      <p:pic>
        <p:nvPicPr>
          <p:cNvPr id="53263" name="Picture 15" descr="C:\Users\User\Favorites\Downloads\PCl5mBnIbc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1499" y="0"/>
            <a:ext cx="4762501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13942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 r="6303"/>
          <a:stretch>
            <a:fillRect/>
          </a:stretch>
        </p:blipFill>
        <p:spPr bwMode="auto">
          <a:xfrm>
            <a:off x="0" y="0"/>
            <a:ext cx="91321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Picture background"/>
          <p:cNvPicPr>
            <a:picLocks noChangeAspect="1" noChangeArrowheads="1"/>
          </p:cNvPicPr>
          <p:nvPr/>
        </p:nvPicPr>
        <p:blipFill>
          <a:blip r:embed="rId2"/>
          <a:srcRect l="7225" r="5833" b="2662"/>
          <a:stretch>
            <a:fillRect/>
          </a:stretch>
        </p:blipFill>
        <p:spPr bwMode="auto">
          <a:xfrm>
            <a:off x="-1" y="0"/>
            <a:ext cx="9172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 t="10989" r="1099"/>
          <a:stretch>
            <a:fillRect/>
          </a:stretch>
        </p:blipFill>
        <p:spPr bwMode="auto">
          <a:xfrm>
            <a:off x="0" y="42838"/>
            <a:ext cx="9144000" cy="6815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10432" cy="6858000"/>
          </a:xfrm>
          <a:prstGeom prst="rect">
            <a:avLst/>
          </a:prstGeom>
          <a:noFill/>
        </p:spPr>
      </p:pic>
      <p:pic>
        <p:nvPicPr>
          <p:cNvPr id="2" name="На борту самоле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609329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42852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От Новосибирска  до Омска около 600 км. С какой скоростью будет лететь наш самолёт, если на перелёт мы затратим 2 </a:t>
            </a:r>
            <a:r>
              <a:rPr lang="ru-RU" sz="2800" b="1" dirty="0" smtClean="0"/>
              <a:t>часа?</a:t>
            </a:r>
            <a:endParaRPr lang="ru-RU" sz="2800" dirty="0"/>
          </a:p>
        </p:txBody>
      </p:sp>
      <p:pic>
        <p:nvPicPr>
          <p:cNvPr id="54277" name="Picture 5" descr="C:\Users\User\Favorites\Downloads\1599805162_88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000099" y="2857495"/>
            <a:ext cx="3714776" cy="2531471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78563" y="4964917"/>
            <a:ext cx="500066" cy="158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8596" y="5214950"/>
            <a:ext cx="8215370" cy="158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394727" y="4964123"/>
            <a:ext cx="500066" cy="158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4322761" y="4964123"/>
            <a:ext cx="500066" cy="158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4357686" y="4714884"/>
            <a:ext cx="571504" cy="809628"/>
            <a:chOff x="2464" y="3024"/>
            <a:chExt cx="399" cy="432"/>
          </a:xfrm>
        </p:grpSpPr>
        <p:grpSp>
          <p:nvGrpSpPr>
            <p:cNvPr id="4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15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" name="Text Box 59"/>
          <p:cNvSpPr txBox="1">
            <a:spLocks noChangeArrowheads="1"/>
          </p:cNvSpPr>
          <p:nvPr/>
        </p:nvSpPr>
        <p:spPr bwMode="auto">
          <a:xfrm>
            <a:off x="3714744" y="5357826"/>
            <a:ext cx="8322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1 час</a:t>
            </a:r>
          </a:p>
        </p:txBody>
      </p:sp>
      <p:sp>
        <p:nvSpPr>
          <p:cNvPr id="19" name="Text Box 59"/>
          <p:cNvSpPr txBox="1">
            <a:spLocks noChangeArrowheads="1"/>
          </p:cNvSpPr>
          <p:nvPr/>
        </p:nvSpPr>
        <p:spPr bwMode="auto">
          <a:xfrm>
            <a:off x="7786710" y="5286388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2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8358214" y="4714884"/>
            <a:ext cx="571504" cy="809628"/>
            <a:chOff x="2464" y="3024"/>
            <a:chExt cx="399" cy="432"/>
          </a:xfrm>
        </p:grpSpPr>
        <p:grpSp>
          <p:nvGrpSpPr>
            <p:cNvPr id="6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23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Стрелка вправо 25"/>
          <p:cNvSpPr/>
          <p:nvPr/>
        </p:nvSpPr>
        <p:spPr>
          <a:xfrm>
            <a:off x="857224" y="2857496"/>
            <a:ext cx="350046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4143372" y="5786454"/>
            <a:ext cx="1850186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600 </a:t>
            </a:r>
            <a:r>
              <a:rPr lang="ru-RU" sz="44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км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643042" y="1928802"/>
            <a:ext cx="17859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?</a:t>
            </a:r>
            <a:r>
              <a:rPr lang="ru-RU" sz="20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км в час 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04 -0.01713 L 0.48681 -0.006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38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C:\Users\User\Favorites\Downloads\JK1hUzL2i4A.jpg"/>
          <p:cNvPicPr>
            <a:picLocks noChangeAspect="1" noChangeArrowheads="1"/>
          </p:cNvPicPr>
          <p:nvPr/>
        </p:nvPicPr>
        <p:blipFill>
          <a:blip r:embed="rId2"/>
          <a:srcRect l="10156" t="1174" b="234"/>
          <a:stretch>
            <a:fillRect/>
          </a:stretch>
        </p:blipFill>
        <p:spPr bwMode="auto">
          <a:xfrm>
            <a:off x="0" y="0"/>
            <a:ext cx="919335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1506" r="6896" b="5130"/>
          <a:stretch>
            <a:fillRect/>
          </a:stretch>
        </p:blipFill>
        <p:spPr bwMode="auto">
          <a:xfrm>
            <a:off x="0" y="0"/>
            <a:ext cx="910461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3357562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178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714356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256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3714752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375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9520" y="642918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850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571480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900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857232"/>
            <a:ext cx="133882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929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3929066"/>
            <a:ext cx="1685333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1100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3071810"/>
            <a:ext cx="1723549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1250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 l="17500" r="573" b="7577"/>
          <a:stretch>
            <a:fillRect/>
          </a:stretch>
        </p:blipFill>
        <p:spPr bwMode="auto">
          <a:xfrm>
            <a:off x="0" y="-1"/>
            <a:ext cx="9144000" cy="6876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14706" r="1176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 b="8333"/>
          <a:stretch>
            <a:fillRect/>
          </a:stretch>
        </p:blipFill>
        <p:spPr bwMode="auto">
          <a:xfrm>
            <a:off x="0" y="-16"/>
            <a:ext cx="9144000" cy="6810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Звук  поезд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329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roup 11"/>
          <p:cNvGrpSpPr>
            <a:grpSpLocks/>
          </p:cNvGrpSpPr>
          <p:nvPr/>
        </p:nvGrpSpPr>
        <p:grpSpPr bwMode="auto">
          <a:xfrm rot="314099">
            <a:off x="134119" y="4492834"/>
            <a:ext cx="8800394" cy="1080137"/>
            <a:chOff x="-23" y="2840"/>
            <a:chExt cx="4211" cy="516"/>
          </a:xfrm>
        </p:grpSpPr>
        <p:sp>
          <p:nvSpPr>
            <p:cNvPr id="283" name="Freeform 12"/>
            <p:cNvSpPr>
              <a:spLocks/>
            </p:cNvSpPr>
            <p:nvPr/>
          </p:nvSpPr>
          <p:spPr bwMode="auto">
            <a:xfrm>
              <a:off x="149" y="3039"/>
              <a:ext cx="282" cy="300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4" name="Freeform 13"/>
            <p:cNvSpPr>
              <a:spLocks/>
            </p:cNvSpPr>
            <p:nvPr/>
          </p:nvSpPr>
          <p:spPr bwMode="auto">
            <a:xfrm>
              <a:off x="521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5" name="Freeform 14"/>
            <p:cNvSpPr>
              <a:spLocks/>
            </p:cNvSpPr>
            <p:nvPr/>
          </p:nvSpPr>
          <p:spPr bwMode="auto">
            <a:xfrm>
              <a:off x="748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6" name="Freeform 15"/>
            <p:cNvSpPr>
              <a:spLocks/>
            </p:cNvSpPr>
            <p:nvPr/>
          </p:nvSpPr>
          <p:spPr bwMode="auto">
            <a:xfrm>
              <a:off x="975" y="300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7" name="Freeform 16"/>
            <p:cNvSpPr>
              <a:spLocks/>
            </p:cNvSpPr>
            <p:nvPr/>
          </p:nvSpPr>
          <p:spPr bwMode="auto">
            <a:xfrm>
              <a:off x="1202" y="296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8" name="Freeform 17"/>
            <p:cNvSpPr>
              <a:spLocks/>
            </p:cNvSpPr>
            <p:nvPr/>
          </p:nvSpPr>
          <p:spPr bwMode="auto">
            <a:xfrm>
              <a:off x="1383" y="296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89" name="Freeform 18"/>
            <p:cNvSpPr>
              <a:spLocks/>
            </p:cNvSpPr>
            <p:nvPr/>
          </p:nvSpPr>
          <p:spPr bwMode="auto">
            <a:xfrm>
              <a:off x="1610" y="2931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0" name="Freeform 19"/>
            <p:cNvSpPr>
              <a:spLocks/>
            </p:cNvSpPr>
            <p:nvPr/>
          </p:nvSpPr>
          <p:spPr bwMode="auto">
            <a:xfrm>
              <a:off x="1791" y="2931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1" name="Freeform 20"/>
            <p:cNvSpPr>
              <a:spLocks/>
            </p:cNvSpPr>
            <p:nvPr/>
          </p:nvSpPr>
          <p:spPr bwMode="auto">
            <a:xfrm>
              <a:off x="2018" y="291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2" name="Freeform 21"/>
            <p:cNvSpPr>
              <a:spLocks/>
            </p:cNvSpPr>
            <p:nvPr/>
          </p:nvSpPr>
          <p:spPr bwMode="auto">
            <a:xfrm>
              <a:off x="2200" y="291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3" name="Freeform 22"/>
            <p:cNvSpPr>
              <a:spLocks/>
            </p:cNvSpPr>
            <p:nvPr/>
          </p:nvSpPr>
          <p:spPr bwMode="auto">
            <a:xfrm>
              <a:off x="2472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4" name="Freeform 23"/>
            <p:cNvSpPr>
              <a:spLocks/>
            </p:cNvSpPr>
            <p:nvPr/>
          </p:nvSpPr>
          <p:spPr bwMode="auto">
            <a:xfrm>
              <a:off x="2653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5" name="Freeform 24"/>
            <p:cNvSpPr>
              <a:spLocks/>
            </p:cNvSpPr>
            <p:nvPr/>
          </p:nvSpPr>
          <p:spPr bwMode="auto">
            <a:xfrm>
              <a:off x="2835" y="2869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6" name="Freeform 25"/>
            <p:cNvSpPr>
              <a:spLocks/>
            </p:cNvSpPr>
            <p:nvPr/>
          </p:nvSpPr>
          <p:spPr bwMode="auto">
            <a:xfrm>
              <a:off x="3016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7" name="Freeform 26"/>
            <p:cNvSpPr>
              <a:spLocks/>
            </p:cNvSpPr>
            <p:nvPr/>
          </p:nvSpPr>
          <p:spPr bwMode="auto">
            <a:xfrm>
              <a:off x="3198" y="2869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8" name="Freeform 27"/>
            <p:cNvSpPr>
              <a:spLocks/>
            </p:cNvSpPr>
            <p:nvPr/>
          </p:nvSpPr>
          <p:spPr bwMode="auto">
            <a:xfrm>
              <a:off x="3379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99" name="Freeform 28"/>
            <p:cNvSpPr>
              <a:spLocks/>
            </p:cNvSpPr>
            <p:nvPr/>
          </p:nvSpPr>
          <p:spPr bwMode="auto">
            <a:xfrm>
              <a:off x="3560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00" name="Freeform 29"/>
            <p:cNvSpPr>
              <a:spLocks/>
            </p:cNvSpPr>
            <p:nvPr/>
          </p:nvSpPr>
          <p:spPr bwMode="auto">
            <a:xfrm>
              <a:off x="3742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01" name="Freeform 30"/>
            <p:cNvSpPr>
              <a:spLocks/>
            </p:cNvSpPr>
            <p:nvPr/>
          </p:nvSpPr>
          <p:spPr bwMode="auto">
            <a:xfrm>
              <a:off x="3923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02" name="Freeform 31"/>
            <p:cNvSpPr>
              <a:spLocks/>
            </p:cNvSpPr>
            <p:nvPr/>
          </p:nvSpPr>
          <p:spPr bwMode="auto">
            <a:xfrm>
              <a:off x="-23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303" name="Line 33"/>
          <p:cNvSpPr>
            <a:spLocks noChangeShapeType="1"/>
          </p:cNvSpPr>
          <p:nvPr/>
        </p:nvSpPr>
        <p:spPr bwMode="auto">
          <a:xfrm rot="371466" flipH="1">
            <a:off x="306658" y="4382742"/>
            <a:ext cx="8459246" cy="84578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04" name="Line 33"/>
          <p:cNvSpPr>
            <a:spLocks noChangeShapeType="1"/>
          </p:cNvSpPr>
          <p:nvPr/>
        </p:nvSpPr>
        <p:spPr bwMode="auto">
          <a:xfrm rot="371466" flipH="1">
            <a:off x="378096" y="4739933"/>
            <a:ext cx="8459246" cy="84578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grpSp>
        <p:nvGrpSpPr>
          <p:cNvPr id="305" name="Group 41"/>
          <p:cNvGrpSpPr>
            <a:grpSpLocks/>
          </p:cNvGrpSpPr>
          <p:nvPr/>
        </p:nvGrpSpPr>
        <p:grpSpPr bwMode="auto">
          <a:xfrm>
            <a:off x="0" y="3929066"/>
            <a:ext cx="3500430" cy="1204166"/>
            <a:chOff x="3339" y="1152"/>
            <a:chExt cx="2277" cy="672"/>
          </a:xfrm>
        </p:grpSpPr>
        <p:grpSp>
          <p:nvGrpSpPr>
            <p:cNvPr id="306" name="Group 42"/>
            <p:cNvGrpSpPr>
              <a:grpSpLocks/>
            </p:cNvGrpSpPr>
            <p:nvPr/>
          </p:nvGrpSpPr>
          <p:grpSpPr bwMode="auto">
            <a:xfrm>
              <a:off x="4365" y="1528"/>
              <a:ext cx="101" cy="146"/>
              <a:chOff x="0" y="2496"/>
              <a:chExt cx="304" cy="285"/>
            </a:xfrm>
          </p:grpSpPr>
          <p:sp>
            <p:nvSpPr>
              <p:cNvPr id="581" name="Line 43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2" name="Freeform 44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7" name="Group 45"/>
            <p:cNvGrpSpPr>
              <a:grpSpLocks/>
            </p:cNvGrpSpPr>
            <p:nvPr/>
          </p:nvGrpSpPr>
          <p:grpSpPr bwMode="auto">
            <a:xfrm>
              <a:off x="3339" y="1528"/>
              <a:ext cx="101" cy="146"/>
              <a:chOff x="0" y="2496"/>
              <a:chExt cx="304" cy="285"/>
            </a:xfrm>
          </p:grpSpPr>
          <p:sp>
            <p:nvSpPr>
              <p:cNvPr id="579" name="Line 46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0" name="Freeform 47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8" name="Group 48"/>
            <p:cNvGrpSpPr>
              <a:grpSpLocks/>
            </p:cNvGrpSpPr>
            <p:nvPr/>
          </p:nvGrpSpPr>
          <p:grpSpPr bwMode="auto">
            <a:xfrm>
              <a:off x="3363" y="1232"/>
              <a:ext cx="1010" cy="594"/>
              <a:chOff x="0" y="1920"/>
              <a:chExt cx="2038" cy="1152"/>
            </a:xfrm>
          </p:grpSpPr>
          <p:grpSp>
            <p:nvGrpSpPr>
              <p:cNvPr id="483" name="Group 49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569" name="Group 50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57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577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8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4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575" name="Oval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6" name="Oval 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0" name="Group 57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571" name="Freeform 5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2" name="Freeform 5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84" name="Group 60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559" name="Group 61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563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567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8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64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565" name="Oval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6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60" name="Group 68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561" name="Freeform 6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62" name="Freeform 7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85" name="Group 71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553" name="Group 72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557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8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54" name="Group 75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555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56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86" name="Group 78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551" name="Freeform 79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2" name="Freeform 80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87" name="Group 81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549" name="Oval 82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0" name="Oval 83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88" name="Group 84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547" name="Oval 85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8" name="Oval 86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89" name="Group 87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545" name="Oval 88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6" name="Oval 89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0" name="Group 90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543" name="Oval 91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4" name="Oval 92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1" name="Group 93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541" name="Freeform 94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2" name="Freeform 95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2" name="Group 96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535" name="Group 97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539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0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36" name="Group 100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537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38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493" name="Group 103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533" name="Freeform 104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4" name="Freeform 105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4" name="Group 106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531" name="Oval 107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2" name="Oval 108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5" name="Group 109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529" name="Oval 110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0" name="Oval 111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6" name="Group 112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527" name="Oval 113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8" name="Oval 114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7" name="Group 115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525" name="Oval 116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6" name="Oval 117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8" name="Group 118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523" name="Freeform 119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4" name="Freeform 120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99" name="Freeform 121"/>
              <p:cNvSpPr>
                <a:spLocks/>
              </p:cNvSpPr>
              <p:nvPr/>
            </p:nvSpPr>
            <p:spPr bwMode="auto">
              <a:xfrm>
                <a:off x="148" y="2496"/>
                <a:ext cx="4" cy="2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00" name="Group 122"/>
              <p:cNvGrpSpPr>
                <a:grpSpLocks/>
              </p:cNvGrpSpPr>
              <p:nvPr/>
            </p:nvGrpSpPr>
            <p:grpSpPr bwMode="auto">
              <a:xfrm>
                <a:off x="0" y="2496"/>
                <a:ext cx="304" cy="285"/>
                <a:chOff x="0" y="2496"/>
                <a:chExt cx="304" cy="285"/>
              </a:xfrm>
            </p:grpSpPr>
            <p:sp>
              <p:nvSpPr>
                <p:cNvPr id="521" name="Line 123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22" name="Freeform 124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01" name="Freeform 125"/>
              <p:cNvSpPr>
                <a:spLocks/>
              </p:cNvSpPr>
              <p:nvPr/>
            </p:nvSpPr>
            <p:spPr bwMode="auto">
              <a:xfrm>
                <a:off x="256" y="2040"/>
                <a:ext cx="1782" cy="792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105" y="0"/>
                  </a:cxn>
                  <a:cxn ang="0">
                    <a:pos x="1585" y="0"/>
                  </a:cxn>
                  <a:cxn ang="0">
                    <a:pos x="1782" y="88"/>
                  </a:cxn>
                  <a:cxn ang="0">
                    <a:pos x="1782" y="660"/>
                  </a:cxn>
                  <a:cxn ang="0">
                    <a:pos x="1683" y="792"/>
                  </a:cxn>
                  <a:cxn ang="0">
                    <a:pos x="105" y="792"/>
                  </a:cxn>
                  <a:cxn ang="0">
                    <a:pos x="6" y="704"/>
                  </a:cxn>
                  <a:cxn ang="0">
                    <a:pos x="8" y="116"/>
                  </a:cxn>
                </a:cxnLst>
                <a:rect l="0" t="0" r="r" b="b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02" name="Group 126"/>
              <p:cNvGrpSpPr>
                <a:grpSpLocks/>
              </p:cNvGrpSpPr>
              <p:nvPr/>
            </p:nvGrpSpPr>
            <p:grpSpPr bwMode="auto">
              <a:xfrm>
                <a:off x="335" y="2280"/>
                <a:ext cx="1625" cy="235"/>
                <a:chOff x="1088" y="2880"/>
                <a:chExt cx="444" cy="64"/>
              </a:xfrm>
            </p:grpSpPr>
            <p:sp>
              <p:nvSpPr>
                <p:cNvPr id="513" name="Rectangle 127"/>
                <p:cNvSpPr>
                  <a:spLocks noChangeArrowheads="1"/>
                </p:cNvSpPr>
                <p:nvPr/>
              </p:nvSpPr>
              <p:spPr bwMode="auto">
                <a:xfrm>
                  <a:off x="108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4" name="Rectangle 128"/>
                <p:cNvSpPr>
                  <a:spLocks noChangeArrowheads="1"/>
                </p:cNvSpPr>
                <p:nvPr/>
              </p:nvSpPr>
              <p:spPr bwMode="auto">
                <a:xfrm>
                  <a:off x="114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5" name="Rectangle 129"/>
                <p:cNvSpPr>
                  <a:spLocks noChangeArrowheads="1"/>
                </p:cNvSpPr>
                <p:nvPr/>
              </p:nvSpPr>
              <p:spPr bwMode="auto">
                <a:xfrm>
                  <a:off x="1200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6" name="Rectangle 130"/>
                <p:cNvSpPr>
                  <a:spLocks noChangeArrowheads="1"/>
                </p:cNvSpPr>
                <p:nvPr/>
              </p:nvSpPr>
              <p:spPr bwMode="auto">
                <a:xfrm>
                  <a:off x="125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7" name="Rectangle 131"/>
                <p:cNvSpPr>
                  <a:spLocks noChangeArrowheads="1"/>
                </p:cNvSpPr>
                <p:nvPr/>
              </p:nvSpPr>
              <p:spPr bwMode="auto">
                <a:xfrm>
                  <a:off x="1316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8" name="Rectangle 132"/>
                <p:cNvSpPr>
                  <a:spLocks noChangeArrowheads="1"/>
                </p:cNvSpPr>
                <p:nvPr/>
              </p:nvSpPr>
              <p:spPr bwMode="auto">
                <a:xfrm>
                  <a:off x="1372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9" name="Rectangle 133"/>
                <p:cNvSpPr>
                  <a:spLocks noChangeArrowheads="1"/>
                </p:cNvSpPr>
                <p:nvPr/>
              </p:nvSpPr>
              <p:spPr bwMode="auto">
                <a:xfrm>
                  <a:off x="148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20" name="Rectangle 134"/>
                <p:cNvSpPr>
                  <a:spLocks noChangeArrowheads="1"/>
                </p:cNvSpPr>
                <p:nvPr/>
              </p:nvSpPr>
              <p:spPr bwMode="auto">
                <a:xfrm>
                  <a:off x="142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03" name="Group 135"/>
              <p:cNvGrpSpPr>
                <a:grpSpLocks/>
              </p:cNvGrpSpPr>
              <p:nvPr/>
            </p:nvGrpSpPr>
            <p:grpSpPr bwMode="auto">
              <a:xfrm>
                <a:off x="592" y="1920"/>
                <a:ext cx="192" cy="171"/>
                <a:chOff x="5136" y="1968"/>
                <a:chExt cx="192" cy="171"/>
              </a:xfrm>
            </p:grpSpPr>
            <p:sp>
              <p:nvSpPr>
                <p:cNvPr id="511" name="Oval 13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2" name="Freeform 13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04" name="Freeform 138"/>
              <p:cNvSpPr>
                <a:spLocks/>
              </p:cNvSpPr>
              <p:nvPr/>
            </p:nvSpPr>
            <p:spPr bwMode="auto">
              <a:xfrm>
                <a:off x="304" y="2736"/>
                <a:ext cx="172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5" name="Freeform 139"/>
              <p:cNvSpPr>
                <a:spLocks/>
              </p:cNvSpPr>
              <p:nvPr/>
            </p:nvSpPr>
            <p:spPr bwMode="auto">
              <a:xfrm>
                <a:off x="270" y="2159"/>
                <a:ext cx="176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06" name="Group 140"/>
              <p:cNvGrpSpPr>
                <a:grpSpLocks/>
              </p:cNvGrpSpPr>
              <p:nvPr/>
            </p:nvGrpSpPr>
            <p:grpSpPr bwMode="auto">
              <a:xfrm>
                <a:off x="1504" y="1920"/>
                <a:ext cx="192" cy="171"/>
                <a:chOff x="5136" y="1968"/>
                <a:chExt cx="192" cy="171"/>
              </a:xfrm>
            </p:grpSpPr>
            <p:sp>
              <p:nvSpPr>
                <p:cNvPr id="509" name="Oval 14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0" name="Freeform 14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07" name="Freeform 143"/>
              <p:cNvSpPr>
                <a:spLocks/>
              </p:cNvSpPr>
              <p:nvPr/>
            </p:nvSpPr>
            <p:spPr bwMode="auto">
              <a:xfrm>
                <a:off x="496" y="2544"/>
                <a:ext cx="16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8" name="Freeform 144"/>
              <p:cNvSpPr>
                <a:spLocks/>
              </p:cNvSpPr>
              <p:nvPr/>
            </p:nvSpPr>
            <p:spPr bwMode="auto">
              <a:xfrm>
                <a:off x="330" y="2208"/>
                <a:ext cx="214" cy="528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9" name="Group 145"/>
            <p:cNvGrpSpPr>
              <a:grpSpLocks/>
            </p:cNvGrpSpPr>
            <p:nvPr/>
          </p:nvGrpSpPr>
          <p:grpSpPr bwMode="auto">
            <a:xfrm>
              <a:off x="4422" y="1156"/>
              <a:ext cx="1178" cy="672"/>
              <a:chOff x="723" y="872"/>
              <a:chExt cx="2374" cy="1386"/>
            </a:xfrm>
          </p:grpSpPr>
          <p:grpSp>
            <p:nvGrpSpPr>
              <p:cNvPr id="310" name="Group 146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447" name="Group 14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473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477" name="Group 1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481" name="Oval 1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82" name="Oval 1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478" name="Group 1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479" name="Oval 1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80" name="Oval 1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474" name="Group 15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475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76" name="Freeform 15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448" name="Group 15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467" name="Group 15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471" name="Oval 1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72" name="Oval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8" name="Group 16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469" name="Oval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70" name="Oval 1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449" name="Group 16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65" name="Freeform 16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6" name="Freeform 16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0" name="Group 16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463" name="Oval 16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4" name="Oval 17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1" name="Group 17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61" name="Oval 17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2" name="Oval 17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2" name="Group 17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459" name="Oval 17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60" name="Oval 17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3" name="Group 17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57" name="Oval 17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8" name="Oval 17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54" name="Group 18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55" name="Freeform 18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6" name="Freeform 18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1" name="Group 183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411" name="Group 18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437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441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445" name="Oval 1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46" name="Oval 1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442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443" name="Oval 1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44" name="Oval 1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438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439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0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412" name="Group 19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431" name="Group 196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435" name="Oval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6" name="Oval 1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2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433" name="Oval 2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4" name="Oval 2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413" name="Group 20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29" name="Freeform 20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30" name="Freeform 20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4" name="Group 20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427" name="Oval 20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8" name="Oval 20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5" name="Group 20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25" name="Oval 20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6" name="Oval 21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6" name="Group 21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423" name="Oval 21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4" name="Oval 21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7" name="Group 21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21" name="Oval 21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2" name="Oval 21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18" name="Group 21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419" name="Freeform 21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0" name="Freeform 21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2" name="Group 220"/>
              <p:cNvGrpSpPr>
                <a:grpSpLocks/>
              </p:cNvGrpSpPr>
              <p:nvPr/>
            </p:nvGrpSpPr>
            <p:grpSpPr bwMode="auto">
              <a:xfrm>
                <a:off x="2793" y="1608"/>
                <a:ext cx="304" cy="321"/>
                <a:chOff x="0" y="2496"/>
                <a:chExt cx="304" cy="285"/>
              </a:xfrm>
            </p:grpSpPr>
            <p:sp>
              <p:nvSpPr>
                <p:cNvPr id="409" name="Line 221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0" name="Freeform 222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3" name="Group 223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373" name="Group 224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399" name="Group 225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403" name="Group 2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407" name="Oval 2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08" name="Oval 2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404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405" name="Oval 2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06" name="Oval 2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400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401" name="Freeform 233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02" name="Freeform 234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74" name="Group 235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393" name="Group 236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397" name="Oval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98" name="Oval 2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4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395" name="Oval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96" name="Oval 2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75" name="Group 242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391" name="Freeform 243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2" name="Freeform 24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76" name="Group 245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389" name="Oval 246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0" name="Oval 247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77" name="Group 248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387" name="Oval 249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8" name="Oval 250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78" name="Group 251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385" name="Oval 252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6" name="Oval 253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79" name="Group 254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383" name="Oval 255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4" name="Oval 256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80" name="Group 257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381" name="Freeform 25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2" name="Freeform 25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4" name="Group 260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337" name="Group 26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63" name="Group 26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367" name="Group 2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371" name="Oval 2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72" name="Oval 2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68" name="Group 2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369" name="Oval 2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70" name="Oval 2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64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365" name="Freeform 27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66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8" name="Group 27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357" name="Group 273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361" name="Oval 2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62" name="Oval 2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58" name="Group 276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359" name="Oval 2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60" name="Oval 2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339" name="Group 27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355" name="Freeform 28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6" name="Freeform 28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0" name="Group 28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353" name="Oval 28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4" name="Oval 28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1" name="Group 28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351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2" name="Oval 28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2" name="Group 28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349" name="Oval 28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0" name="Oval 29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3" name="Group 29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347" name="Oval 29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48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4" name="Group 29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345" name="Freeform 29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46" name="Freeform 29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15" name="Freeform 297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6" name="Group 298"/>
              <p:cNvGrpSpPr>
                <a:grpSpLocks/>
              </p:cNvGrpSpPr>
              <p:nvPr/>
            </p:nvGrpSpPr>
            <p:grpSpPr bwMode="auto">
              <a:xfrm>
                <a:off x="723" y="1608"/>
                <a:ext cx="304" cy="321"/>
                <a:chOff x="0" y="2496"/>
                <a:chExt cx="304" cy="285"/>
              </a:xfrm>
            </p:grpSpPr>
            <p:sp>
              <p:nvSpPr>
                <p:cNvPr id="335" name="Line 299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6" name="Freeform 300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7" name="Freeform 301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" name="Rectangle 302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9" name="Rectangle 303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0" name="Rectangle 304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21" name="Group 305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333" name="Oval 30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4" name="Freeform 30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2" name="Freeform 308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" name="Freeform 309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24" name="Group 310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331" name="Oval 31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2" name="Freeform 31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5" name="Freeform 313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" name="Freeform 314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" name="Freeform 315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" name="Rectangle 316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" name="Freeform 317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/>
                <a:ahLst/>
                <a:cxnLst>
                  <a:cxn ang="0">
                    <a:pos x="328" y="280"/>
                  </a:cxn>
                  <a:cxn ang="0">
                    <a:pos x="0" y="0"/>
                  </a:cxn>
                  <a:cxn ang="0">
                    <a:pos x="784" y="0"/>
                  </a:cxn>
                  <a:cxn ang="0">
                    <a:pos x="232" y="328"/>
                  </a:cxn>
                </a:cxnLst>
                <a:rect l="0" t="0" r="r" b="b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" name="Rectangle 318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83" name="Rectangle 40"/>
          <p:cNvSpPr>
            <a:spLocks noChangeArrowheads="1"/>
          </p:cNvSpPr>
          <p:nvPr/>
        </p:nvSpPr>
        <p:spPr bwMode="auto">
          <a:xfrm>
            <a:off x="3857620" y="5929330"/>
            <a:ext cx="1255472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? км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</p:txBody>
      </p:sp>
      <p:sp>
        <p:nvSpPr>
          <p:cNvPr id="585" name="Freeform 329"/>
          <p:cNvSpPr>
            <a:spLocks/>
          </p:cNvSpPr>
          <p:nvPr/>
        </p:nvSpPr>
        <p:spPr bwMode="auto">
          <a:xfrm>
            <a:off x="142844" y="5500702"/>
            <a:ext cx="8643998" cy="57150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51" y="454"/>
              </a:cxn>
              <a:cxn ang="0">
                <a:pos x="3855" y="635"/>
              </a:cxn>
              <a:cxn ang="0">
                <a:pos x="5352" y="363"/>
              </a:cxn>
            </a:cxnLst>
            <a:rect l="0" t="0" r="r" b="b"/>
            <a:pathLst>
              <a:path w="5352" h="650">
                <a:moveTo>
                  <a:pt x="0" y="0"/>
                </a:moveTo>
                <a:cubicBezTo>
                  <a:pt x="404" y="174"/>
                  <a:pt x="809" y="348"/>
                  <a:pt x="1451" y="454"/>
                </a:cubicBezTo>
                <a:cubicBezTo>
                  <a:pt x="2093" y="560"/>
                  <a:pt x="3205" y="650"/>
                  <a:pt x="3855" y="635"/>
                </a:cubicBezTo>
                <a:cubicBezTo>
                  <a:pt x="4505" y="620"/>
                  <a:pt x="5110" y="408"/>
                  <a:pt x="5352" y="363"/>
                </a:cubicBezTo>
              </a:path>
            </a:pathLst>
          </a:custGeom>
          <a:noFill/>
          <a:ln w="28575" cmpd="sng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86" name="Text Box 59"/>
          <p:cNvSpPr txBox="1">
            <a:spLocks noChangeArrowheads="1"/>
          </p:cNvSpPr>
          <p:nvPr/>
        </p:nvSpPr>
        <p:spPr bwMode="auto">
          <a:xfrm>
            <a:off x="1357290" y="5643578"/>
            <a:ext cx="8322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1 час</a:t>
            </a:r>
          </a:p>
        </p:txBody>
      </p:sp>
      <p:sp>
        <p:nvSpPr>
          <p:cNvPr id="587" name="Text Box 59"/>
          <p:cNvSpPr txBox="1">
            <a:spLocks noChangeArrowheads="1"/>
          </p:cNvSpPr>
          <p:nvPr/>
        </p:nvSpPr>
        <p:spPr bwMode="auto">
          <a:xfrm>
            <a:off x="3214678" y="5643578"/>
            <a:ext cx="8579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2</a:t>
            </a:r>
            <a:r>
              <a:rPr lang="ru-RU" sz="2000" b="1" dirty="0" smtClean="0">
                <a:solidFill>
                  <a:srgbClr val="000000"/>
                </a:solidFill>
              </a:rPr>
              <a:t> часа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588" name="Text Box 59"/>
          <p:cNvSpPr txBox="1">
            <a:spLocks noChangeArrowheads="1"/>
          </p:cNvSpPr>
          <p:nvPr/>
        </p:nvSpPr>
        <p:spPr bwMode="auto">
          <a:xfrm>
            <a:off x="5429256" y="5643578"/>
            <a:ext cx="8579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3 часа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589" name="Text Box 59"/>
          <p:cNvSpPr txBox="1">
            <a:spLocks noChangeArrowheads="1"/>
          </p:cNvSpPr>
          <p:nvPr/>
        </p:nvSpPr>
        <p:spPr bwMode="auto">
          <a:xfrm>
            <a:off x="8001024" y="5643578"/>
            <a:ext cx="8579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</a:rPr>
              <a:t> часа</a:t>
            </a:r>
            <a:endParaRPr lang="ru-RU" sz="2000" b="1" dirty="0">
              <a:solidFill>
                <a:srgbClr val="000000"/>
              </a:solidFill>
            </a:endParaRPr>
          </a:p>
        </p:txBody>
      </p:sp>
      <p:grpSp>
        <p:nvGrpSpPr>
          <p:cNvPr id="590" name="Group 41"/>
          <p:cNvGrpSpPr>
            <a:grpSpLocks/>
          </p:cNvGrpSpPr>
          <p:nvPr/>
        </p:nvGrpSpPr>
        <p:grpSpPr bwMode="auto">
          <a:xfrm>
            <a:off x="2000232" y="5143512"/>
            <a:ext cx="357190" cy="523876"/>
            <a:chOff x="2464" y="3024"/>
            <a:chExt cx="399" cy="432"/>
          </a:xfrm>
        </p:grpSpPr>
        <p:grpSp>
          <p:nvGrpSpPr>
            <p:cNvPr id="591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593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4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5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92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02" name="Group 41"/>
          <p:cNvGrpSpPr>
            <a:grpSpLocks/>
          </p:cNvGrpSpPr>
          <p:nvPr/>
        </p:nvGrpSpPr>
        <p:grpSpPr bwMode="auto">
          <a:xfrm>
            <a:off x="3929058" y="5143512"/>
            <a:ext cx="357190" cy="523876"/>
            <a:chOff x="2464" y="3024"/>
            <a:chExt cx="399" cy="432"/>
          </a:xfrm>
        </p:grpSpPr>
        <p:grpSp>
          <p:nvGrpSpPr>
            <p:cNvPr id="603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605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6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7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04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08" name="Group 41"/>
          <p:cNvGrpSpPr>
            <a:grpSpLocks/>
          </p:cNvGrpSpPr>
          <p:nvPr/>
        </p:nvGrpSpPr>
        <p:grpSpPr bwMode="auto">
          <a:xfrm>
            <a:off x="6072198" y="5143512"/>
            <a:ext cx="357190" cy="523876"/>
            <a:chOff x="2464" y="3024"/>
            <a:chExt cx="399" cy="432"/>
          </a:xfrm>
        </p:grpSpPr>
        <p:grpSp>
          <p:nvGrpSpPr>
            <p:cNvPr id="609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611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2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3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0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14" name="Group 41"/>
          <p:cNvGrpSpPr>
            <a:grpSpLocks/>
          </p:cNvGrpSpPr>
          <p:nvPr/>
        </p:nvGrpSpPr>
        <p:grpSpPr bwMode="auto">
          <a:xfrm>
            <a:off x="8429652" y="5214950"/>
            <a:ext cx="357190" cy="523876"/>
            <a:chOff x="2464" y="3024"/>
            <a:chExt cx="399" cy="432"/>
          </a:xfrm>
        </p:grpSpPr>
        <p:grpSp>
          <p:nvGrpSpPr>
            <p:cNvPr id="615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617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8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9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16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0" name="Стрелка вправо 619"/>
          <p:cNvSpPr/>
          <p:nvPr/>
        </p:nvSpPr>
        <p:spPr>
          <a:xfrm>
            <a:off x="214282" y="2857496"/>
            <a:ext cx="1714512" cy="1171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1" name="Прямоугольник 620"/>
          <p:cNvSpPr/>
          <p:nvPr/>
        </p:nvSpPr>
        <p:spPr>
          <a:xfrm>
            <a:off x="142844" y="2214554"/>
            <a:ext cx="2000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65</a:t>
            </a:r>
            <a:r>
              <a:rPr lang="ru-RU" sz="20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км в час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622" name="Прямоугольник 621"/>
          <p:cNvSpPr/>
          <p:nvPr/>
        </p:nvSpPr>
        <p:spPr>
          <a:xfrm>
            <a:off x="357158" y="214290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 Какое расстояние проедем от Омска до Купина,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если </a:t>
            </a:r>
            <a:r>
              <a:rPr lang="ru-RU" sz="2800" b="1" dirty="0"/>
              <a:t>будем ехать 4 час  со скоростью 65 км в час?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59219 0.0074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2571768" cy="1713842"/>
          </a:xfrm>
          <a:prstGeom prst="rect">
            <a:avLst/>
          </a:prstGeom>
          <a:noFill/>
        </p:spPr>
      </p:pic>
      <p:pic>
        <p:nvPicPr>
          <p:cNvPr id="46086" name="Picture 6" descr="Picture background"/>
          <p:cNvPicPr>
            <a:picLocks noChangeAspect="1" noChangeArrowheads="1"/>
          </p:cNvPicPr>
          <p:nvPr/>
        </p:nvPicPr>
        <p:blipFill>
          <a:blip r:embed="rId3"/>
          <a:srcRect l="27917" t="21041" r="24036" b="9818"/>
          <a:stretch>
            <a:fillRect/>
          </a:stretch>
        </p:blipFill>
        <p:spPr bwMode="auto">
          <a:xfrm>
            <a:off x="642910" y="2643182"/>
            <a:ext cx="1643074" cy="23644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868" y="4071942"/>
            <a:ext cx="223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6 км в ч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571612"/>
            <a:ext cx="223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9 км в ч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643306" y="2428868"/>
            <a:ext cx="221457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643306" y="4857760"/>
            <a:ext cx="214314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72200" y="5285594"/>
            <a:ext cx="428628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8501884" y="5285594"/>
            <a:ext cx="428628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285720" y="5500702"/>
            <a:ext cx="8429684" cy="1031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3643306" y="5715016"/>
            <a:ext cx="1564852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72 км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7072330" y="1571612"/>
            <a:ext cx="714380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? 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7143768" y="3929066"/>
            <a:ext cx="714380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? 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pitchFamily="34" charset="0"/>
            </a:endParaRP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214282" y="5214950"/>
            <a:ext cx="1714512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rial" pitchFamily="34" charset="0"/>
              </a:rPr>
              <a:t>Чистоозёрное</a:t>
            </a:r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rial" pitchFamily="34" charset="0"/>
              </a:rPr>
              <a:t> 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" name="Rectangle 40"/>
          <p:cNvSpPr>
            <a:spLocks noChangeArrowheads="1"/>
          </p:cNvSpPr>
          <p:nvPr/>
        </p:nvSpPr>
        <p:spPr bwMode="auto">
          <a:xfrm>
            <a:off x="7929586" y="5286388"/>
            <a:ext cx="1071570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rial" pitchFamily="34" charset="0"/>
              </a:rPr>
              <a:t>Купино</a:t>
            </a:r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Arial" pitchFamily="34" charset="0"/>
              </a:rPr>
              <a:t> </a:t>
            </a:r>
            <a:endParaRPr lang="ru-RU" sz="44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49662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</a:rPr>
              <a:t>Закончи </a:t>
            </a:r>
            <a:r>
              <a:rPr lang="ru-RU" sz="2800" b="1" dirty="0" smtClean="0">
                <a:solidFill>
                  <a:srgbClr val="FF0000"/>
                </a:solidFill>
              </a:rPr>
              <a:t>предложение</a:t>
            </a:r>
          </a:p>
          <a:p>
            <a:pPr marL="342900" indent="-342900" algn="ctr">
              <a:spcBef>
                <a:spcPct val="50000"/>
              </a:spcBef>
            </a:pP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714348" y="1285860"/>
            <a:ext cx="536980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- На уроке я узнал 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- На уроке я повторил 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- На уроке я еще раз вспомнил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- На уроке я научился...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500174"/>
            <a:ext cx="70009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rgbClr val="FF9900"/>
                  </a:solidFill>
                  <a:prstDash val="solid"/>
                </a:ln>
                <a:solidFill>
                  <a:srgbClr val="FF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урок!</a:t>
            </a:r>
            <a:endParaRPr lang="ru-RU" sz="6000" b="1" cap="none" spc="0" dirty="0">
              <a:ln w="12700">
                <a:solidFill>
                  <a:srgbClr val="FF9900"/>
                </a:solidFill>
                <a:prstDash val="solid"/>
              </a:ln>
              <a:solidFill>
                <a:srgbClr val="FF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1378" name="Picture 2" descr="https://cstor.nn2.ru/userfiles/data/ufiles/2016-11/d8/cc/f9/582ab5e93efcb_smayl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214686"/>
            <a:ext cx="2756019" cy="2704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285860"/>
            <a:ext cx="112451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178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85860"/>
            <a:ext cx="10406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256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285860"/>
            <a:ext cx="10715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375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285860"/>
            <a:ext cx="10406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850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1285860"/>
            <a:ext cx="10406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900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29256" y="1285860"/>
            <a:ext cx="104067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929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00826" y="1285860"/>
            <a:ext cx="1297727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1100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17996" y="1285860"/>
            <a:ext cx="132600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1250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1429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Соедини картинку со значением скорости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Users\User\Favorites\Downloads\il-96_new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42843" y="2643182"/>
            <a:ext cx="2935720" cy="157163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286380" y="1714488"/>
            <a:ext cx="342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</a:pPr>
            <a:r>
              <a:rPr lang="ru-RU" sz="4400" b="1" dirty="0">
                <a:solidFill>
                  <a:srgbClr val="0070C0"/>
                </a:solidFill>
                <a:latin typeface="Courier New" pitchFamily="49" charset="0"/>
              </a:rPr>
              <a:t>6</a:t>
            </a:r>
            <a:r>
              <a:rPr lang="ru-RU" sz="4400" b="1" dirty="0" smtClean="0">
                <a:solidFill>
                  <a:srgbClr val="0070C0"/>
                </a:solidFill>
                <a:latin typeface="Courier New" pitchFamily="49" charset="0"/>
              </a:rPr>
              <a:t>0 </a:t>
            </a:r>
            <a:r>
              <a:rPr lang="ru-RU" sz="4400" b="1" dirty="0">
                <a:solidFill>
                  <a:srgbClr val="0070C0"/>
                </a:solidFill>
                <a:latin typeface="Courier New" pitchFamily="49" charset="0"/>
              </a:rPr>
              <a:t>км/час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5357818" y="3500438"/>
            <a:ext cx="3429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</a:pPr>
            <a:r>
              <a:rPr lang="ru-RU" sz="4400" b="1" dirty="0">
                <a:solidFill>
                  <a:srgbClr val="0070C0"/>
                </a:solidFill>
                <a:latin typeface="Courier New" pitchFamily="49" charset="0"/>
              </a:rPr>
              <a:t>9</a:t>
            </a:r>
            <a:r>
              <a:rPr lang="ru-RU" sz="4400" b="1" dirty="0" smtClean="0">
                <a:solidFill>
                  <a:srgbClr val="0070C0"/>
                </a:solidFill>
                <a:latin typeface="Courier New" pitchFamily="49" charset="0"/>
              </a:rPr>
              <a:t>0 </a:t>
            </a:r>
            <a:r>
              <a:rPr lang="ru-RU" sz="4400" b="1" dirty="0">
                <a:solidFill>
                  <a:srgbClr val="0070C0"/>
                </a:solidFill>
                <a:latin typeface="Courier New" pitchFamily="49" charset="0"/>
              </a:rPr>
              <a:t>км/час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5072034" y="5143512"/>
            <a:ext cx="40719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</a:pPr>
            <a:r>
              <a:rPr lang="ru-RU" sz="4400" b="1" dirty="0" smtClean="0">
                <a:solidFill>
                  <a:srgbClr val="0070C0"/>
                </a:solidFill>
                <a:latin typeface="Courier New" pitchFamily="49" charset="0"/>
              </a:rPr>
              <a:t>800 </a:t>
            </a:r>
            <a:r>
              <a:rPr lang="ru-RU" sz="4400" b="1" dirty="0">
                <a:solidFill>
                  <a:srgbClr val="0070C0"/>
                </a:solidFill>
                <a:latin typeface="Courier New" pitchFamily="49" charset="0"/>
              </a:rPr>
              <a:t>км/час</a:t>
            </a:r>
          </a:p>
        </p:txBody>
      </p:sp>
      <p:pic>
        <p:nvPicPr>
          <p:cNvPr id="17" name="Picture 6" descr="Picture background"/>
          <p:cNvPicPr>
            <a:picLocks noChangeAspect="1" noChangeArrowheads="1"/>
          </p:cNvPicPr>
          <p:nvPr/>
        </p:nvPicPr>
        <p:blipFill>
          <a:blip r:embed="rId3"/>
          <a:srcRect l="4651" t="20889" r="18605" b="8087"/>
          <a:stretch>
            <a:fillRect/>
          </a:stretch>
        </p:blipFill>
        <p:spPr bwMode="auto">
          <a:xfrm>
            <a:off x="500034" y="4786322"/>
            <a:ext cx="2151544" cy="1108371"/>
          </a:xfrm>
          <a:prstGeom prst="rect">
            <a:avLst/>
          </a:prstGeom>
          <a:noFill/>
        </p:spPr>
      </p:pic>
      <p:cxnSp>
        <p:nvCxnSpPr>
          <p:cNvPr id="20" name="Прямая со стрелкой 19"/>
          <p:cNvCxnSpPr>
            <a:endCxn id="14" idx="1"/>
          </p:cNvCxnSpPr>
          <p:nvPr/>
        </p:nvCxnSpPr>
        <p:spPr>
          <a:xfrm>
            <a:off x="2786050" y="1857364"/>
            <a:ext cx="2500330" cy="241845"/>
          </a:xfrm>
          <a:prstGeom prst="straightConnector1">
            <a:avLst/>
          </a:prstGeom>
          <a:ln w="57150" cap="sq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214678" y="3758660"/>
            <a:ext cx="2071702" cy="16706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2714612" y="4071942"/>
            <a:ext cx="2428892" cy="100013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10"/>
          <p:cNvGrpSpPr>
            <a:grpSpLocks/>
          </p:cNvGrpSpPr>
          <p:nvPr/>
        </p:nvGrpSpPr>
        <p:grpSpPr bwMode="auto">
          <a:xfrm rot="619724">
            <a:off x="487061" y="1527577"/>
            <a:ext cx="1974490" cy="830619"/>
            <a:chOff x="-1469" y="3067"/>
            <a:chExt cx="1469" cy="734"/>
          </a:xfrm>
        </p:grpSpPr>
        <p:grpSp>
          <p:nvGrpSpPr>
            <p:cNvPr id="47" name="Group 11"/>
            <p:cNvGrpSpPr>
              <a:grpSpLocks/>
            </p:cNvGrpSpPr>
            <p:nvPr/>
          </p:nvGrpSpPr>
          <p:grpSpPr bwMode="auto">
            <a:xfrm rot="21051630" flipH="1">
              <a:off x="-1475" y="3067"/>
              <a:ext cx="1475" cy="638"/>
              <a:chOff x="1000" y="835"/>
              <a:chExt cx="1871" cy="794"/>
            </a:xfrm>
          </p:grpSpPr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1010" y="835"/>
                <a:ext cx="1859" cy="794"/>
              </a:xfrm>
              <a:custGeom>
                <a:avLst/>
                <a:gdLst/>
                <a:ahLst/>
                <a:cxnLst>
                  <a:cxn ang="0">
                    <a:pos x="3173" y="85"/>
                  </a:cxn>
                  <a:cxn ang="0">
                    <a:pos x="2965" y="85"/>
                  </a:cxn>
                  <a:cxn ang="0">
                    <a:pos x="1525" y="5"/>
                  </a:cxn>
                  <a:cxn ang="0">
                    <a:pos x="469" y="117"/>
                  </a:cxn>
                  <a:cxn ang="0">
                    <a:pos x="357" y="133"/>
                  </a:cxn>
                  <a:cxn ang="0">
                    <a:pos x="325" y="245"/>
                  </a:cxn>
                  <a:cxn ang="0">
                    <a:pos x="293" y="613"/>
                  </a:cxn>
                  <a:cxn ang="0">
                    <a:pos x="293" y="773"/>
                  </a:cxn>
                  <a:cxn ang="0">
                    <a:pos x="229" y="869"/>
                  </a:cxn>
                  <a:cxn ang="0">
                    <a:pos x="53" y="933"/>
                  </a:cxn>
                  <a:cxn ang="0">
                    <a:pos x="5" y="1173"/>
                  </a:cxn>
                  <a:cxn ang="0">
                    <a:pos x="21" y="1397"/>
                  </a:cxn>
                  <a:cxn ang="0">
                    <a:pos x="101" y="1493"/>
                  </a:cxn>
                  <a:cxn ang="0">
                    <a:pos x="405" y="1493"/>
                  </a:cxn>
                  <a:cxn ang="0">
                    <a:pos x="481" y="1481"/>
                  </a:cxn>
                  <a:cxn ang="0">
                    <a:pos x="511" y="1313"/>
                  </a:cxn>
                  <a:cxn ang="0">
                    <a:pos x="607" y="1235"/>
                  </a:cxn>
                  <a:cxn ang="0">
                    <a:pos x="739" y="1199"/>
                  </a:cxn>
                  <a:cxn ang="0">
                    <a:pos x="871" y="1235"/>
                  </a:cxn>
                  <a:cxn ang="0">
                    <a:pos x="949" y="1301"/>
                  </a:cxn>
                  <a:cxn ang="0">
                    <a:pos x="1027" y="1439"/>
                  </a:cxn>
                  <a:cxn ang="0">
                    <a:pos x="1051" y="1451"/>
                  </a:cxn>
                  <a:cxn ang="0">
                    <a:pos x="1717" y="1445"/>
                  </a:cxn>
                  <a:cxn ang="0">
                    <a:pos x="2374" y="1436"/>
                  </a:cxn>
                  <a:cxn ang="0">
                    <a:pos x="2404" y="1412"/>
                  </a:cxn>
                  <a:cxn ang="0">
                    <a:pos x="2410" y="1352"/>
                  </a:cxn>
                  <a:cxn ang="0">
                    <a:pos x="2482" y="1226"/>
                  </a:cxn>
                  <a:cxn ang="0">
                    <a:pos x="2650" y="1154"/>
                  </a:cxn>
                  <a:cxn ang="0">
                    <a:pos x="2794" y="1184"/>
                  </a:cxn>
                  <a:cxn ang="0">
                    <a:pos x="2890" y="1280"/>
                  </a:cxn>
                  <a:cxn ang="0">
                    <a:pos x="2926" y="1388"/>
                  </a:cxn>
                  <a:cxn ang="0">
                    <a:pos x="2944" y="1406"/>
                  </a:cxn>
                  <a:cxn ang="0">
                    <a:pos x="3221" y="1397"/>
                  </a:cxn>
                  <a:cxn ang="0">
                    <a:pos x="3365" y="1317"/>
                  </a:cxn>
                  <a:cxn ang="0">
                    <a:pos x="3413" y="773"/>
                  </a:cxn>
                  <a:cxn ang="0">
                    <a:pos x="3349" y="149"/>
                  </a:cxn>
                  <a:cxn ang="0">
                    <a:pos x="3173" y="85"/>
                  </a:cxn>
                </a:cxnLst>
                <a:rect l="0" t="0" r="r" b="b"/>
                <a:pathLst>
                  <a:path w="3416" h="1511">
                    <a:moveTo>
                      <a:pt x="3173" y="85"/>
                    </a:moveTo>
                    <a:cubicBezTo>
                      <a:pt x="3109" y="74"/>
                      <a:pt x="3240" y="98"/>
                      <a:pt x="2965" y="85"/>
                    </a:cubicBezTo>
                    <a:cubicBezTo>
                      <a:pt x="2690" y="72"/>
                      <a:pt x="1941" y="0"/>
                      <a:pt x="1525" y="5"/>
                    </a:cubicBezTo>
                    <a:cubicBezTo>
                      <a:pt x="1109" y="10"/>
                      <a:pt x="664" y="96"/>
                      <a:pt x="469" y="117"/>
                    </a:cubicBezTo>
                    <a:cubicBezTo>
                      <a:pt x="274" y="138"/>
                      <a:pt x="381" y="112"/>
                      <a:pt x="357" y="133"/>
                    </a:cubicBezTo>
                    <a:cubicBezTo>
                      <a:pt x="333" y="154"/>
                      <a:pt x="336" y="165"/>
                      <a:pt x="325" y="245"/>
                    </a:cubicBezTo>
                    <a:cubicBezTo>
                      <a:pt x="314" y="325"/>
                      <a:pt x="298" y="525"/>
                      <a:pt x="293" y="613"/>
                    </a:cubicBezTo>
                    <a:cubicBezTo>
                      <a:pt x="288" y="701"/>
                      <a:pt x="304" y="730"/>
                      <a:pt x="293" y="773"/>
                    </a:cubicBezTo>
                    <a:cubicBezTo>
                      <a:pt x="282" y="816"/>
                      <a:pt x="269" y="842"/>
                      <a:pt x="229" y="869"/>
                    </a:cubicBezTo>
                    <a:cubicBezTo>
                      <a:pt x="189" y="896"/>
                      <a:pt x="90" y="882"/>
                      <a:pt x="53" y="933"/>
                    </a:cubicBezTo>
                    <a:cubicBezTo>
                      <a:pt x="16" y="984"/>
                      <a:pt x="10" y="1096"/>
                      <a:pt x="5" y="1173"/>
                    </a:cubicBezTo>
                    <a:cubicBezTo>
                      <a:pt x="0" y="1250"/>
                      <a:pt x="5" y="1344"/>
                      <a:pt x="21" y="1397"/>
                    </a:cubicBezTo>
                    <a:cubicBezTo>
                      <a:pt x="37" y="1450"/>
                      <a:pt x="37" y="1477"/>
                      <a:pt x="101" y="1493"/>
                    </a:cubicBezTo>
                    <a:cubicBezTo>
                      <a:pt x="165" y="1509"/>
                      <a:pt x="342" y="1495"/>
                      <a:pt x="405" y="1493"/>
                    </a:cubicBezTo>
                    <a:cubicBezTo>
                      <a:pt x="468" y="1491"/>
                      <a:pt x="463" y="1511"/>
                      <a:pt x="481" y="1481"/>
                    </a:cubicBezTo>
                    <a:cubicBezTo>
                      <a:pt x="499" y="1451"/>
                      <a:pt x="490" y="1354"/>
                      <a:pt x="511" y="1313"/>
                    </a:cubicBezTo>
                    <a:cubicBezTo>
                      <a:pt x="532" y="1272"/>
                      <a:pt x="569" y="1254"/>
                      <a:pt x="607" y="1235"/>
                    </a:cubicBezTo>
                    <a:cubicBezTo>
                      <a:pt x="645" y="1216"/>
                      <a:pt x="695" y="1199"/>
                      <a:pt x="739" y="1199"/>
                    </a:cubicBezTo>
                    <a:cubicBezTo>
                      <a:pt x="783" y="1199"/>
                      <a:pt x="836" y="1218"/>
                      <a:pt x="871" y="1235"/>
                    </a:cubicBezTo>
                    <a:cubicBezTo>
                      <a:pt x="906" y="1252"/>
                      <a:pt x="923" y="1267"/>
                      <a:pt x="949" y="1301"/>
                    </a:cubicBezTo>
                    <a:cubicBezTo>
                      <a:pt x="975" y="1335"/>
                      <a:pt x="1010" y="1414"/>
                      <a:pt x="1027" y="1439"/>
                    </a:cubicBezTo>
                    <a:cubicBezTo>
                      <a:pt x="1044" y="1464"/>
                      <a:pt x="936" y="1450"/>
                      <a:pt x="1051" y="1451"/>
                    </a:cubicBezTo>
                    <a:cubicBezTo>
                      <a:pt x="1166" y="1452"/>
                      <a:pt x="1497" y="1447"/>
                      <a:pt x="1717" y="1445"/>
                    </a:cubicBezTo>
                    <a:cubicBezTo>
                      <a:pt x="1937" y="1443"/>
                      <a:pt x="2259" y="1441"/>
                      <a:pt x="2374" y="1436"/>
                    </a:cubicBezTo>
                    <a:cubicBezTo>
                      <a:pt x="2489" y="1431"/>
                      <a:pt x="2398" y="1426"/>
                      <a:pt x="2404" y="1412"/>
                    </a:cubicBezTo>
                    <a:cubicBezTo>
                      <a:pt x="2410" y="1398"/>
                      <a:pt x="2397" y="1383"/>
                      <a:pt x="2410" y="1352"/>
                    </a:cubicBezTo>
                    <a:cubicBezTo>
                      <a:pt x="2423" y="1321"/>
                      <a:pt x="2442" y="1259"/>
                      <a:pt x="2482" y="1226"/>
                    </a:cubicBezTo>
                    <a:cubicBezTo>
                      <a:pt x="2522" y="1193"/>
                      <a:pt x="2598" y="1161"/>
                      <a:pt x="2650" y="1154"/>
                    </a:cubicBezTo>
                    <a:cubicBezTo>
                      <a:pt x="2702" y="1147"/>
                      <a:pt x="2754" y="1163"/>
                      <a:pt x="2794" y="1184"/>
                    </a:cubicBezTo>
                    <a:cubicBezTo>
                      <a:pt x="2834" y="1205"/>
                      <a:pt x="2868" y="1246"/>
                      <a:pt x="2890" y="1280"/>
                    </a:cubicBezTo>
                    <a:cubicBezTo>
                      <a:pt x="2912" y="1314"/>
                      <a:pt x="2917" y="1367"/>
                      <a:pt x="2926" y="1388"/>
                    </a:cubicBezTo>
                    <a:cubicBezTo>
                      <a:pt x="2935" y="1409"/>
                      <a:pt x="2895" y="1405"/>
                      <a:pt x="2944" y="1406"/>
                    </a:cubicBezTo>
                    <a:cubicBezTo>
                      <a:pt x="2993" y="1407"/>
                      <a:pt x="3151" y="1412"/>
                      <a:pt x="3221" y="1397"/>
                    </a:cubicBezTo>
                    <a:cubicBezTo>
                      <a:pt x="3291" y="1382"/>
                      <a:pt x="3333" y="1421"/>
                      <a:pt x="3365" y="1317"/>
                    </a:cubicBezTo>
                    <a:cubicBezTo>
                      <a:pt x="3397" y="1213"/>
                      <a:pt x="3416" y="968"/>
                      <a:pt x="3413" y="773"/>
                    </a:cubicBezTo>
                    <a:cubicBezTo>
                      <a:pt x="3410" y="578"/>
                      <a:pt x="3384" y="266"/>
                      <a:pt x="3349" y="149"/>
                    </a:cubicBezTo>
                    <a:cubicBezTo>
                      <a:pt x="3314" y="32"/>
                      <a:pt x="3237" y="96"/>
                      <a:pt x="3173" y="8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F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63500" dir="19387806" algn="ctr" rotWithShape="0">
                  <a:schemeClr val="accent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6" name="Group 13"/>
              <p:cNvGrpSpPr>
                <a:grpSpLocks/>
              </p:cNvGrpSpPr>
              <p:nvPr/>
            </p:nvGrpSpPr>
            <p:grpSpPr bwMode="auto">
              <a:xfrm>
                <a:off x="1763" y="1003"/>
                <a:ext cx="357" cy="254"/>
                <a:chOff x="3475" y="1139"/>
                <a:chExt cx="656" cy="482"/>
              </a:xfrm>
            </p:grpSpPr>
            <p:sp>
              <p:nvSpPr>
                <p:cNvPr id="70" name="Freeform 14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" name="Freeform 15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7" name="Group 16"/>
              <p:cNvGrpSpPr>
                <a:grpSpLocks/>
              </p:cNvGrpSpPr>
              <p:nvPr/>
            </p:nvGrpSpPr>
            <p:grpSpPr bwMode="auto">
              <a:xfrm>
                <a:off x="2138" y="1003"/>
                <a:ext cx="357" cy="254"/>
                <a:chOff x="3475" y="1139"/>
                <a:chExt cx="656" cy="482"/>
              </a:xfrm>
            </p:grpSpPr>
            <p:sp>
              <p:nvSpPr>
                <p:cNvPr id="68" name="Freeform 17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9" name="Freeform 18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8" name="Freeform 19"/>
              <p:cNvSpPr>
                <a:spLocks/>
              </p:cNvSpPr>
              <p:nvPr/>
            </p:nvSpPr>
            <p:spPr bwMode="auto">
              <a:xfrm>
                <a:off x="2521" y="977"/>
                <a:ext cx="350" cy="294"/>
              </a:xfrm>
              <a:custGeom>
                <a:avLst/>
                <a:gdLst/>
                <a:ahLst/>
                <a:cxnLst>
                  <a:cxn ang="0">
                    <a:pos x="228" y="53"/>
                  </a:cxn>
                  <a:cxn ang="0">
                    <a:pos x="510" y="53"/>
                  </a:cxn>
                  <a:cxn ang="0">
                    <a:pos x="597" y="38"/>
                  </a:cxn>
                  <a:cxn ang="0">
                    <a:pos x="629" y="278"/>
                  </a:cxn>
                  <a:cxn ang="0">
                    <a:pos x="629" y="518"/>
                  </a:cxn>
                  <a:cxn ang="0">
                    <a:pos x="541" y="520"/>
                  </a:cxn>
                  <a:cxn ang="0">
                    <a:pos x="322" y="520"/>
                  </a:cxn>
                  <a:cxn ang="0">
                    <a:pos x="228" y="520"/>
                  </a:cxn>
                  <a:cxn ang="0">
                    <a:pos x="72" y="520"/>
                  </a:cxn>
                  <a:cxn ang="0">
                    <a:pos x="10" y="451"/>
                  </a:cxn>
                  <a:cxn ang="0">
                    <a:pos x="10" y="314"/>
                  </a:cxn>
                  <a:cxn ang="0">
                    <a:pos x="10" y="122"/>
                  </a:cxn>
                  <a:cxn ang="0">
                    <a:pos x="41" y="67"/>
                  </a:cxn>
                  <a:cxn ang="0">
                    <a:pos x="135" y="53"/>
                  </a:cxn>
                  <a:cxn ang="0">
                    <a:pos x="385" y="53"/>
                  </a:cxn>
                </a:cxnLst>
                <a:rect l="0" t="0" r="r" b="b"/>
                <a:pathLst>
                  <a:path w="644" h="558">
                    <a:moveTo>
                      <a:pt x="228" y="53"/>
                    </a:moveTo>
                    <a:cubicBezTo>
                      <a:pt x="334" y="51"/>
                      <a:pt x="449" y="55"/>
                      <a:pt x="510" y="53"/>
                    </a:cubicBezTo>
                    <a:cubicBezTo>
                      <a:pt x="571" y="51"/>
                      <a:pt x="577" y="0"/>
                      <a:pt x="597" y="38"/>
                    </a:cubicBezTo>
                    <a:cubicBezTo>
                      <a:pt x="617" y="76"/>
                      <a:pt x="624" y="198"/>
                      <a:pt x="629" y="278"/>
                    </a:cubicBezTo>
                    <a:cubicBezTo>
                      <a:pt x="634" y="358"/>
                      <a:pt x="644" y="478"/>
                      <a:pt x="629" y="518"/>
                    </a:cubicBezTo>
                    <a:cubicBezTo>
                      <a:pt x="614" y="558"/>
                      <a:pt x="592" y="520"/>
                      <a:pt x="541" y="520"/>
                    </a:cubicBezTo>
                    <a:cubicBezTo>
                      <a:pt x="490" y="520"/>
                      <a:pt x="375" y="520"/>
                      <a:pt x="322" y="520"/>
                    </a:cubicBezTo>
                    <a:cubicBezTo>
                      <a:pt x="269" y="520"/>
                      <a:pt x="269" y="520"/>
                      <a:pt x="228" y="520"/>
                    </a:cubicBezTo>
                    <a:cubicBezTo>
                      <a:pt x="187" y="520"/>
                      <a:pt x="109" y="531"/>
                      <a:pt x="72" y="520"/>
                    </a:cubicBezTo>
                    <a:cubicBezTo>
                      <a:pt x="35" y="509"/>
                      <a:pt x="20" y="486"/>
                      <a:pt x="10" y="451"/>
                    </a:cubicBezTo>
                    <a:cubicBezTo>
                      <a:pt x="0" y="417"/>
                      <a:pt x="10" y="369"/>
                      <a:pt x="10" y="314"/>
                    </a:cubicBezTo>
                    <a:cubicBezTo>
                      <a:pt x="10" y="259"/>
                      <a:pt x="4" y="163"/>
                      <a:pt x="10" y="122"/>
                    </a:cubicBezTo>
                    <a:cubicBezTo>
                      <a:pt x="16" y="81"/>
                      <a:pt x="20" y="78"/>
                      <a:pt x="41" y="67"/>
                    </a:cubicBezTo>
                    <a:cubicBezTo>
                      <a:pt x="62" y="56"/>
                      <a:pt x="78" y="56"/>
                      <a:pt x="135" y="53"/>
                    </a:cubicBezTo>
                    <a:cubicBezTo>
                      <a:pt x="191" y="51"/>
                      <a:pt x="287" y="52"/>
                      <a:pt x="385" y="53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Freeform 20"/>
              <p:cNvSpPr>
                <a:spLocks/>
              </p:cNvSpPr>
              <p:nvPr/>
            </p:nvSpPr>
            <p:spPr bwMode="auto">
              <a:xfrm>
                <a:off x="2680" y="1006"/>
                <a:ext cx="26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21"/>
              <p:cNvSpPr>
                <a:spLocks/>
              </p:cNvSpPr>
              <p:nvPr/>
            </p:nvSpPr>
            <p:spPr bwMode="auto">
              <a:xfrm>
                <a:off x="1161" y="946"/>
                <a:ext cx="298" cy="330"/>
              </a:xfrm>
              <a:custGeom>
                <a:avLst/>
                <a:gdLst/>
                <a:ahLst/>
                <a:cxnLst>
                  <a:cxn ang="0">
                    <a:pos x="203" y="112"/>
                  </a:cxn>
                  <a:cxn ang="0">
                    <a:pos x="429" y="112"/>
                  </a:cxn>
                  <a:cxn ang="0">
                    <a:pos x="530" y="140"/>
                  </a:cxn>
                  <a:cxn ang="0">
                    <a:pos x="530" y="236"/>
                  </a:cxn>
                  <a:cxn ang="0">
                    <a:pos x="530" y="510"/>
                  </a:cxn>
                  <a:cxn ang="0">
                    <a:pos x="454" y="579"/>
                  </a:cxn>
                  <a:cxn ang="0">
                    <a:pos x="278" y="579"/>
                  </a:cxn>
                  <a:cxn ang="0">
                    <a:pos x="203" y="579"/>
                  </a:cxn>
                  <a:cxn ang="0">
                    <a:pos x="77" y="579"/>
                  </a:cxn>
                  <a:cxn ang="0">
                    <a:pos x="8" y="593"/>
                  </a:cxn>
                  <a:cxn ang="0">
                    <a:pos x="27" y="373"/>
                  </a:cxn>
                  <a:cxn ang="0">
                    <a:pos x="27" y="181"/>
                  </a:cxn>
                  <a:cxn ang="0">
                    <a:pos x="56" y="17"/>
                  </a:cxn>
                  <a:cxn ang="0">
                    <a:pos x="88" y="81"/>
                  </a:cxn>
                  <a:cxn ang="0">
                    <a:pos x="329" y="112"/>
                  </a:cxn>
                </a:cxnLst>
                <a:rect l="0" t="0" r="r" b="b"/>
                <a:pathLst>
                  <a:path w="547" h="627">
                    <a:moveTo>
                      <a:pt x="203" y="112"/>
                    </a:moveTo>
                    <a:cubicBezTo>
                      <a:pt x="288" y="110"/>
                      <a:pt x="374" y="108"/>
                      <a:pt x="429" y="112"/>
                    </a:cubicBezTo>
                    <a:cubicBezTo>
                      <a:pt x="484" y="117"/>
                      <a:pt x="512" y="119"/>
                      <a:pt x="530" y="140"/>
                    </a:cubicBezTo>
                    <a:cubicBezTo>
                      <a:pt x="547" y="160"/>
                      <a:pt x="530" y="174"/>
                      <a:pt x="530" y="236"/>
                    </a:cubicBezTo>
                    <a:cubicBezTo>
                      <a:pt x="530" y="298"/>
                      <a:pt x="542" y="453"/>
                      <a:pt x="530" y="510"/>
                    </a:cubicBezTo>
                    <a:cubicBezTo>
                      <a:pt x="517" y="568"/>
                      <a:pt x="497" y="568"/>
                      <a:pt x="454" y="579"/>
                    </a:cubicBezTo>
                    <a:cubicBezTo>
                      <a:pt x="412" y="590"/>
                      <a:pt x="321" y="579"/>
                      <a:pt x="278" y="579"/>
                    </a:cubicBezTo>
                    <a:cubicBezTo>
                      <a:pt x="236" y="579"/>
                      <a:pt x="236" y="579"/>
                      <a:pt x="203" y="579"/>
                    </a:cubicBezTo>
                    <a:cubicBezTo>
                      <a:pt x="170" y="579"/>
                      <a:pt x="109" y="577"/>
                      <a:pt x="77" y="579"/>
                    </a:cubicBezTo>
                    <a:cubicBezTo>
                      <a:pt x="45" y="581"/>
                      <a:pt x="16" y="627"/>
                      <a:pt x="8" y="593"/>
                    </a:cubicBezTo>
                    <a:cubicBezTo>
                      <a:pt x="0" y="559"/>
                      <a:pt x="24" y="442"/>
                      <a:pt x="27" y="373"/>
                    </a:cubicBezTo>
                    <a:cubicBezTo>
                      <a:pt x="30" y="304"/>
                      <a:pt x="22" y="240"/>
                      <a:pt x="27" y="181"/>
                    </a:cubicBezTo>
                    <a:cubicBezTo>
                      <a:pt x="32" y="122"/>
                      <a:pt x="46" y="34"/>
                      <a:pt x="56" y="17"/>
                    </a:cubicBezTo>
                    <a:cubicBezTo>
                      <a:pt x="66" y="0"/>
                      <a:pt x="43" y="65"/>
                      <a:pt x="88" y="81"/>
                    </a:cubicBezTo>
                    <a:cubicBezTo>
                      <a:pt x="133" y="97"/>
                      <a:pt x="279" y="106"/>
                      <a:pt x="329" y="112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Freeform 22"/>
              <p:cNvSpPr>
                <a:spLocks/>
              </p:cNvSpPr>
              <p:nvPr/>
            </p:nvSpPr>
            <p:spPr bwMode="auto">
              <a:xfrm>
                <a:off x="1300" y="1006"/>
                <a:ext cx="20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2302" y="1404"/>
                <a:ext cx="317" cy="183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1256" y="1433"/>
                <a:ext cx="317" cy="182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auto">
              <a:xfrm>
                <a:off x="1000" y="1342"/>
                <a:ext cx="52" cy="76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1446" y="921"/>
                <a:ext cx="315" cy="683"/>
              </a:xfrm>
              <a:custGeom>
                <a:avLst/>
                <a:gdLst/>
                <a:ahLst/>
                <a:cxnLst>
                  <a:cxn ang="0">
                    <a:pos x="559" y="1195"/>
                  </a:cxn>
                  <a:cxn ang="0">
                    <a:pos x="559" y="253"/>
                  </a:cxn>
                  <a:cxn ang="0">
                    <a:pos x="541" y="61"/>
                  </a:cxn>
                  <a:cxn ang="0">
                    <a:pos x="415" y="13"/>
                  </a:cxn>
                  <a:cxn ang="0">
                    <a:pos x="283" y="1"/>
                  </a:cxn>
                  <a:cxn ang="0">
                    <a:pos x="140" y="18"/>
                  </a:cxn>
                  <a:cxn ang="0">
                    <a:pos x="73" y="49"/>
                  </a:cxn>
                  <a:cxn ang="0">
                    <a:pos x="28" y="98"/>
                  </a:cxn>
                  <a:cxn ang="0">
                    <a:pos x="28" y="306"/>
                  </a:cxn>
                  <a:cxn ang="0">
                    <a:pos x="25" y="655"/>
                  </a:cxn>
                  <a:cxn ang="0">
                    <a:pos x="1" y="931"/>
                  </a:cxn>
                  <a:cxn ang="0">
                    <a:pos x="19" y="1003"/>
                  </a:cxn>
                  <a:cxn ang="0">
                    <a:pos x="43" y="1015"/>
                  </a:cxn>
                  <a:cxn ang="0">
                    <a:pos x="139" y="1075"/>
                  </a:cxn>
                  <a:cxn ang="0">
                    <a:pos x="220" y="1234"/>
                  </a:cxn>
                  <a:cxn ang="0">
                    <a:pos x="229" y="1279"/>
                  </a:cxn>
                  <a:cxn ang="0">
                    <a:pos x="300" y="1282"/>
                  </a:cxn>
                  <a:cxn ang="0">
                    <a:pos x="444" y="1282"/>
                  </a:cxn>
                  <a:cxn ang="0">
                    <a:pos x="559" y="1285"/>
                  </a:cxn>
                  <a:cxn ang="0">
                    <a:pos x="559" y="1195"/>
                  </a:cxn>
                </a:cxnLst>
                <a:rect l="0" t="0" r="r" b="b"/>
                <a:pathLst>
                  <a:path w="578" h="1299">
                    <a:moveTo>
                      <a:pt x="559" y="1195"/>
                    </a:moveTo>
                    <a:cubicBezTo>
                      <a:pt x="559" y="1023"/>
                      <a:pt x="562" y="442"/>
                      <a:pt x="559" y="253"/>
                    </a:cubicBezTo>
                    <a:cubicBezTo>
                      <a:pt x="556" y="64"/>
                      <a:pt x="565" y="101"/>
                      <a:pt x="541" y="61"/>
                    </a:cubicBezTo>
                    <a:cubicBezTo>
                      <a:pt x="517" y="21"/>
                      <a:pt x="458" y="23"/>
                      <a:pt x="415" y="13"/>
                    </a:cubicBezTo>
                    <a:cubicBezTo>
                      <a:pt x="372" y="3"/>
                      <a:pt x="329" y="0"/>
                      <a:pt x="283" y="1"/>
                    </a:cubicBezTo>
                    <a:cubicBezTo>
                      <a:pt x="237" y="2"/>
                      <a:pt x="175" y="10"/>
                      <a:pt x="140" y="18"/>
                    </a:cubicBezTo>
                    <a:cubicBezTo>
                      <a:pt x="105" y="26"/>
                      <a:pt x="92" y="36"/>
                      <a:pt x="73" y="49"/>
                    </a:cubicBezTo>
                    <a:cubicBezTo>
                      <a:pt x="54" y="62"/>
                      <a:pt x="35" y="55"/>
                      <a:pt x="28" y="98"/>
                    </a:cubicBezTo>
                    <a:cubicBezTo>
                      <a:pt x="21" y="141"/>
                      <a:pt x="28" y="213"/>
                      <a:pt x="28" y="306"/>
                    </a:cubicBezTo>
                    <a:cubicBezTo>
                      <a:pt x="28" y="399"/>
                      <a:pt x="29" y="551"/>
                      <a:pt x="25" y="655"/>
                    </a:cubicBezTo>
                    <a:cubicBezTo>
                      <a:pt x="21" y="759"/>
                      <a:pt x="2" y="873"/>
                      <a:pt x="1" y="931"/>
                    </a:cubicBezTo>
                    <a:cubicBezTo>
                      <a:pt x="0" y="989"/>
                      <a:pt x="12" y="989"/>
                      <a:pt x="19" y="1003"/>
                    </a:cubicBezTo>
                    <a:cubicBezTo>
                      <a:pt x="26" y="1017"/>
                      <a:pt x="23" y="1003"/>
                      <a:pt x="43" y="1015"/>
                    </a:cubicBezTo>
                    <a:cubicBezTo>
                      <a:pt x="63" y="1027"/>
                      <a:pt x="110" y="1039"/>
                      <a:pt x="139" y="1075"/>
                    </a:cubicBezTo>
                    <a:cubicBezTo>
                      <a:pt x="168" y="1111"/>
                      <a:pt x="205" y="1200"/>
                      <a:pt x="220" y="1234"/>
                    </a:cubicBezTo>
                    <a:cubicBezTo>
                      <a:pt x="235" y="1268"/>
                      <a:pt x="216" y="1271"/>
                      <a:pt x="229" y="1279"/>
                    </a:cubicBezTo>
                    <a:cubicBezTo>
                      <a:pt x="242" y="1287"/>
                      <a:pt x="264" y="1282"/>
                      <a:pt x="300" y="1282"/>
                    </a:cubicBezTo>
                    <a:cubicBezTo>
                      <a:pt x="336" y="1282"/>
                      <a:pt x="401" y="1282"/>
                      <a:pt x="444" y="1282"/>
                    </a:cubicBezTo>
                    <a:cubicBezTo>
                      <a:pt x="487" y="1282"/>
                      <a:pt x="540" y="1299"/>
                      <a:pt x="559" y="1285"/>
                    </a:cubicBezTo>
                    <a:cubicBezTo>
                      <a:pt x="578" y="1271"/>
                      <a:pt x="559" y="1214"/>
                      <a:pt x="559" y="1195"/>
                    </a:cubicBezTo>
                    <a:close/>
                  </a:path>
                </a:pathLst>
              </a:custGeom>
              <a:solidFill>
                <a:srgbClr val="FF0066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467" y="1003"/>
                <a:ext cx="279" cy="254"/>
              </a:xfrm>
              <a:custGeom>
                <a:avLst/>
                <a:gdLst/>
                <a:ahLst/>
                <a:cxnLst>
                  <a:cxn ang="0">
                    <a:pos x="117" y="5"/>
                  </a:cxn>
                  <a:cxn ang="0">
                    <a:pos x="261" y="5"/>
                  </a:cxn>
                  <a:cxn ang="0">
                    <a:pos x="325" y="37"/>
                  </a:cxn>
                  <a:cxn ang="0">
                    <a:pos x="325" y="149"/>
                  </a:cxn>
                  <a:cxn ang="0">
                    <a:pos x="325" y="469"/>
                  </a:cxn>
                  <a:cxn ang="0">
                    <a:pos x="277" y="549"/>
                  </a:cxn>
                  <a:cxn ang="0">
                    <a:pos x="165" y="549"/>
                  </a:cxn>
                  <a:cxn ang="0">
                    <a:pos x="117" y="549"/>
                  </a:cxn>
                  <a:cxn ang="0">
                    <a:pos x="37" y="549"/>
                  </a:cxn>
                  <a:cxn ang="0">
                    <a:pos x="5" y="469"/>
                  </a:cxn>
                  <a:cxn ang="0">
                    <a:pos x="5" y="309"/>
                  </a:cxn>
                  <a:cxn ang="0">
                    <a:pos x="5" y="85"/>
                  </a:cxn>
                  <a:cxn ang="0">
                    <a:pos x="21" y="21"/>
                  </a:cxn>
                  <a:cxn ang="0">
                    <a:pos x="69" y="5"/>
                  </a:cxn>
                  <a:cxn ang="0">
                    <a:pos x="197" y="5"/>
                  </a:cxn>
                </a:cxnLst>
                <a:rect l="0" t="0" r="r" b="b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1714" y="1262"/>
                <a:ext cx="17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60"/>
                  </a:cxn>
                  <a:cxn ang="0">
                    <a:pos x="18" y="120"/>
                  </a:cxn>
                  <a:cxn ang="0">
                    <a:pos x="30" y="54"/>
                  </a:cxn>
                  <a:cxn ang="0">
                    <a:pos x="12" y="0"/>
                  </a:cxn>
                </a:cxnLst>
                <a:rect l="0" t="0" r="r" b="b"/>
                <a:pathLst>
                  <a:path w="30" h="120">
                    <a:moveTo>
                      <a:pt x="12" y="0"/>
                    </a:moveTo>
                    <a:lnTo>
                      <a:pt x="0" y="60"/>
                    </a:lnTo>
                    <a:lnTo>
                      <a:pt x="18" y="120"/>
                    </a:lnTo>
                    <a:lnTo>
                      <a:pt x="30" y="5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8" name="Group 29"/>
            <p:cNvGrpSpPr>
              <a:grpSpLocks/>
            </p:cNvGrpSpPr>
            <p:nvPr/>
          </p:nvGrpSpPr>
          <p:grpSpPr bwMode="auto">
            <a:xfrm rot="71656" flipH="1">
              <a:off x="-386" y="3521"/>
              <a:ext cx="186" cy="189"/>
              <a:chOff x="4920" y="2408"/>
              <a:chExt cx="432" cy="432"/>
            </a:xfrm>
          </p:grpSpPr>
          <p:sp>
            <p:nvSpPr>
              <p:cNvPr id="53" name="AutoShape 30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Oval 31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9" name="Group 32"/>
            <p:cNvGrpSpPr>
              <a:grpSpLocks/>
            </p:cNvGrpSpPr>
            <p:nvPr/>
          </p:nvGrpSpPr>
          <p:grpSpPr bwMode="auto">
            <a:xfrm rot="71656" flipH="1">
              <a:off x="-1197" y="3612"/>
              <a:ext cx="186" cy="189"/>
              <a:chOff x="4920" y="2408"/>
              <a:chExt cx="432" cy="432"/>
            </a:xfrm>
          </p:grpSpPr>
          <p:sp>
            <p:nvSpPr>
              <p:cNvPr id="50" name="AutoShape 33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r="7965"/>
          <a:stretch>
            <a:fillRect/>
          </a:stretch>
        </p:blipFill>
        <p:spPr bwMode="auto">
          <a:xfrm>
            <a:off x="-2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C:\Users\User\Favorites\Downloads\nnEkJq59AyQ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25270" cy="6858000"/>
          </a:xfrm>
          <a:prstGeom prst="rect">
            <a:avLst/>
          </a:prstGeom>
          <a:noFill/>
        </p:spPr>
      </p:pic>
      <p:pic>
        <p:nvPicPr>
          <p:cNvPr id="2" name="Звук автобус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94928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7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>
            <a:off x="107125" y="4464851"/>
            <a:ext cx="500860" cy="794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7158" y="4714884"/>
            <a:ext cx="8572560" cy="7143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8679685" y="4536289"/>
            <a:ext cx="500860" cy="794"/>
          </a:xfrm>
          <a:prstGeom prst="line">
            <a:avLst/>
          </a:prstGeom>
          <a:ln w="444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0"/>
          <p:cNvGrpSpPr>
            <a:grpSpLocks/>
          </p:cNvGrpSpPr>
          <p:nvPr/>
        </p:nvGrpSpPr>
        <p:grpSpPr bwMode="auto">
          <a:xfrm rot="386712">
            <a:off x="204126" y="3497996"/>
            <a:ext cx="2571736" cy="1236663"/>
            <a:chOff x="-1469" y="3067"/>
            <a:chExt cx="1469" cy="734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 rot="21051630" flipH="1">
              <a:off x="-1471" y="3067"/>
              <a:ext cx="1471" cy="638"/>
              <a:chOff x="1000" y="835"/>
              <a:chExt cx="1871" cy="794"/>
            </a:xfrm>
          </p:grpSpPr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>
                <a:off x="1010" y="835"/>
                <a:ext cx="1859" cy="794"/>
              </a:xfrm>
              <a:custGeom>
                <a:avLst/>
                <a:gdLst/>
                <a:ahLst/>
                <a:cxnLst>
                  <a:cxn ang="0">
                    <a:pos x="3173" y="85"/>
                  </a:cxn>
                  <a:cxn ang="0">
                    <a:pos x="2965" y="85"/>
                  </a:cxn>
                  <a:cxn ang="0">
                    <a:pos x="1525" y="5"/>
                  </a:cxn>
                  <a:cxn ang="0">
                    <a:pos x="469" y="117"/>
                  </a:cxn>
                  <a:cxn ang="0">
                    <a:pos x="357" y="133"/>
                  </a:cxn>
                  <a:cxn ang="0">
                    <a:pos x="325" y="245"/>
                  </a:cxn>
                  <a:cxn ang="0">
                    <a:pos x="293" y="613"/>
                  </a:cxn>
                  <a:cxn ang="0">
                    <a:pos x="293" y="773"/>
                  </a:cxn>
                  <a:cxn ang="0">
                    <a:pos x="229" y="869"/>
                  </a:cxn>
                  <a:cxn ang="0">
                    <a:pos x="53" y="933"/>
                  </a:cxn>
                  <a:cxn ang="0">
                    <a:pos x="5" y="1173"/>
                  </a:cxn>
                  <a:cxn ang="0">
                    <a:pos x="21" y="1397"/>
                  </a:cxn>
                  <a:cxn ang="0">
                    <a:pos x="101" y="1493"/>
                  </a:cxn>
                  <a:cxn ang="0">
                    <a:pos x="405" y="1493"/>
                  </a:cxn>
                  <a:cxn ang="0">
                    <a:pos x="481" y="1481"/>
                  </a:cxn>
                  <a:cxn ang="0">
                    <a:pos x="511" y="1313"/>
                  </a:cxn>
                  <a:cxn ang="0">
                    <a:pos x="607" y="1235"/>
                  </a:cxn>
                  <a:cxn ang="0">
                    <a:pos x="739" y="1199"/>
                  </a:cxn>
                  <a:cxn ang="0">
                    <a:pos x="871" y="1235"/>
                  </a:cxn>
                  <a:cxn ang="0">
                    <a:pos x="949" y="1301"/>
                  </a:cxn>
                  <a:cxn ang="0">
                    <a:pos x="1027" y="1439"/>
                  </a:cxn>
                  <a:cxn ang="0">
                    <a:pos x="1051" y="1451"/>
                  </a:cxn>
                  <a:cxn ang="0">
                    <a:pos x="1717" y="1445"/>
                  </a:cxn>
                  <a:cxn ang="0">
                    <a:pos x="2374" y="1436"/>
                  </a:cxn>
                  <a:cxn ang="0">
                    <a:pos x="2404" y="1412"/>
                  </a:cxn>
                  <a:cxn ang="0">
                    <a:pos x="2410" y="1352"/>
                  </a:cxn>
                  <a:cxn ang="0">
                    <a:pos x="2482" y="1226"/>
                  </a:cxn>
                  <a:cxn ang="0">
                    <a:pos x="2650" y="1154"/>
                  </a:cxn>
                  <a:cxn ang="0">
                    <a:pos x="2794" y="1184"/>
                  </a:cxn>
                  <a:cxn ang="0">
                    <a:pos x="2890" y="1280"/>
                  </a:cxn>
                  <a:cxn ang="0">
                    <a:pos x="2926" y="1388"/>
                  </a:cxn>
                  <a:cxn ang="0">
                    <a:pos x="2944" y="1406"/>
                  </a:cxn>
                  <a:cxn ang="0">
                    <a:pos x="3221" y="1397"/>
                  </a:cxn>
                  <a:cxn ang="0">
                    <a:pos x="3365" y="1317"/>
                  </a:cxn>
                  <a:cxn ang="0">
                    <a:pos x="3413" y="773"/>
                  </a:cxn>
                  <a:cxn ang="0">
                    <a:pos x="3349" y="149"/>
                  </a:cxn>
                  <a:cxn ang="0">
                    <a:pos x="3173" y="85"/>
                  </a:cxn>
                </a:cxnLst>
                <a:rect l="0" t="0" r="r" b="b"/>
                <a:pathLst>
                  <a:path w="3416" h="1511">
                    <a:moveTo>
                      <a:pt x="3173" y="85"/>
                    </a:moveTo>
                    <a:cubicBezTo>
                      <a:pt x="3109" y="74"/>
                      <a:pt x="3240" y="98"/>
                      <a:pt x="2965" y="85"/>
                    </a:cubicBezTo>
                    <a:cubicBezTo>
                      <a:pt x="2690" y="72"/>
                      <a:pt x="1941" y="0"/>
                      <a:pt x="1525" y="5"/>
                    </a:cubicBezTo>
                    <a:cubicBezTo>
                      <a:pt x="1109" y="10"/>
                      <a:pt x="664" y="96"/>
                      <a:pt x="469" y="117"/>
                    </a:cubicBezTo>
                    <a:cubicBezTo>
                      <a:pt x="274" y="138"/>
                      <a:pt x="381" y="112"/>
                      <a:pt x="357" y="133"/>
                    </a:cubicBezTo>
                    <a:cubicBezTo>
                      <a:pt x="333" y="154"/>
                      <a:pt x="336" y="165"/>
                      <a:pt x="325" y="245"/>
                    </a:cubicBezTo>
                    <a:cubicBezTo>
                      <a:pt x="314" y="325"/>
                      <a:pt x="298" y="525"/>
                      <a:pt x="293" y="613"/>
                    </a:cubicBezTo>
                    <a:cubicBezTo>
                      <a:pt x="288" y="701"/>
                      <a:pt x="304" y="730"/>
                      <a:pt x="293" y="773"/>
                    </a:cubicBezTo>
                    <a:cubicBezTo>
                      <a:pt x="282" y="816"/>
                      <a:pt x="269" y="842"/>
                      <a:pt x="229" y="869"/>
                    </a:cubicBezTo>
                    <a:cubicBezTo>
                      <a:pt x="189" y="896"/>
                      <a:pt x="90" y="882"/>
                      <a:pt x="53" y="933"/>
                    </a:cubicBezTo>
                    <a:cubicBezTo>
                      <a:pt x="16" y="984"/>
                      <a:pt x="10" y="1096"/>
                      <a:pt x="5" y="1173"/>
                    </a:cubicBezTo>
                    <a:cubicBezTo>
                      <a:pt x="0" y="1250"/>
                      <a:pt x="5" y="1344"/>
                      <a:pt x="21" y="1397"/>
                    </a:cubicBezTo>
                    <a:cubicBezTo>
                      <a:pt x="37" y="1450"/>
                      <a:pt x="37" y="1477"/>
                      <a:pt x="101" y="1493"/>
                    </a:cubicBezTo>
                    <a:cubicBezTo>
                      <a:pt x="165" y="1509"/>
                      <a:pt x="342" y="1495"/>
                      <a:pt x="405" y="1493"/>
                    </a:cubicBezTo>
                    <a:cubicBezTo>
                      <a:pt x="468" y="1491"/>
                      <a:pt x="463" y="1511"/>
                      <a:pt x="481" y="1481"/>
                    </a:cubicBezTo>
                    <a:cubicBezTo>
                      <a:pt x="499" y="1451"/>
                      <a:pt x="490" y="1354"/>
                      <a:pt x="511" y="1313"/>
                    </a:cubicBezTo>
                    <a:cubicBezTo>
                      <a:pt x="532" y="1272"/>
                      <a:pt x="569" y="1254"/>
                      <a:pt x="607" y="1235"/>
                    </a:cubicBezTo>
                    <a:cubicBezTo>
                      <a:pt x="645" y="1216"/>
                      <a:pt x="695" y="1199"/>
                      <a:pt x="739" y="1199"/>
                    </a:cubicBezTo>
                    <a:cubicBezTo>
                      <a:pt x="783" y="1199"/>
                      <a:pt x="836" y="1218"/>
                      <a:pt x="871" y="1235"/>
                    </a:cubicBezTo>
                    <a:cubicBezTo>
                      <a:pt x="906" y="1252"/>
                      <a:pt x="923" y="1267"/>
                      <a:pt x="949" y="1301"/>
                    </a:cubicBezTo>
                    <a:cubicBezTo>
                      <a:pt x="975" y="1335"/>
                      <a:pt x="1010" y="1414"/>
                      <a:pt x="1027" y="1439"/>
                    </a:cubicBezTo>
                    <a:cubicBezTo>
                      <a:pt x="1044" y="1464"/>
                      <a:pt x="936" y="1450"/>
                      <a:pt x="1051" y="1451"/>
                    </a:cubicBezTo>
                    <a:cubicBezTo>
                      <a:pt x="1166" y="1452"/>
                      <a:pt x="1497" y="1447"/>
                      <a:pt x="1717" y="1445"/>
                    </a:cubicBezTo>
                    <a:cubicBezTo>
                      <a:pt x="1937" y="1443"/>
                      <a:pt x="2259" y="1441"/>
                      <a:pt x="2374" y="1436"/>
                    </a:cubicBezTo>
                    <a:cubicBezTo>
                      <a:pt x="2489" y="1431"/>
                      <a:pt x="2398" y="1426"/>
                      <a:pt x="2404" y="1412"/>
                    </a:cubicBezTo>
                    <a:cubicBezTo>
                      <a:pt x="2410" y="1398"/>
                      <a:pt x="2397" y="1383"/>
                      <a:pt x="2410" y="1352"/>
                    </a:cubicBezTo>
                    <a:cubicBezTo>
                      <a:pt x="2423" y="1321"/>
                      <a:pt x="2442" y="1259"/>
                      <a:pt x="2482" y="1226"/>
                    </a:cubicBezTo>
                    <a:cubicBezTo>
                      <a:pt x="2522" y="1193"/>
                      <a:pt x="2598" y="1161"/>
                      <a:pt x="2650" y="1154"/>
                    </a:cubicBezTo>
                    <a:cubicBezTo>
                      <a:pt x="2702" y="1147"/>
                      <a:pt x="2754" y="1163"/>
                      <a:pt x="2794" y="1184"/>
                    </a:cubicBezTo>
                    <a:cubicBezTo>
                      <a:pt x="2834" y="1205"/>
                      <a:pt x="2868" y="1246"/>
                      <a:pt x="2890" y="1280"/>
                    </a:cubicBezTo>
                    <a:cubicBezTo>
                      <a:pt x="2912" y="1314"/>
                      <a:pt x="2917" y="1367"/>
                      <a:pt x="2926" y="1388"/>
                    </a:cubicBezTo>
                    <a:cubicBezTo>
                      <a:pt x="2935" y="1409"/>
                      <a:pt x="2895" y="1405"/>
                      <a:pt x="2944" y="1406"/>
                    </a:cubicBezTo>
                    <a:cubicBezTo>
                      <a:pt x="2993" y="1407"/>
                      <a:pt x="3151" y="1412"/>
                      <a:pt x="3221" y="1397"/>
                    </a:cubicBezTo>
                    <a:cubicBezTo>
                      <a:pt x="3291" y="1382"/>
                      <a:pt x="3333" y="1421"/>
                      <a:pt x="3365" y="1317"/>
                    </a:cubicBezTo>
                    <a:cubicBezTo>
                      <a:pt x="3397" y="1213"/>
                      <a:pt x="3416" y="968"/>
                      <a:pt x="3413" y="773"/>
                    </a:cubicBezTo>
                    <a:cubicBezTo>
                      <a:pt x="3410" y="578"/>
                      <a:pt x="3384" y="266"/>
                      <a:pt x="3349" y="149"/>
                    </a:cubicBezTo>
                    <a:cubicBezTo>
                      <a:pt x="3314" y="32"/>
                      <a:pt x="3237" y="96"/>
                      <a:pt x="3173" y="8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F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63500" dir="19387806" algn="ctr" rotWithShape="0">
                  <a:schemeClr val="accent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1763" y="1003"/>
                <a:ext cx="357" cy="254"/>
                <a:chOff x="3475" y="1139"/>
                <a:chExt cx="656" cy="482"/>
              </a:xfrm>
            </p:grpSpPr>
            <p:sp>
              <p:nvSpPr>
                <p:cNvPr id="38" name="Freeform 14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Freeform 15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16"/>
              <p:cNvGrpSpPr>
                <a:grpSpLocks/>
              </p:cNvGrpSpPr>
              <p:nvPr/>
            </p:nvGrpSpPr>
            <p:grpSpPr bwMode="auto">
              <a:xfrm>
                <a:off x="2138" y="1003"/>
                <a:ext cx="357" cy="254"/>
                <a:chOff x="3475" y="1139"/>
                <a:chExt cx="656" cy="482"/>
              </a:xfrm>
            </p:grpSpPr>
            <p:sp>
              <p:nvSpPr>
                <p:cNvPr id="36" name="Freeform 17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Freeform 18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2521" y="977"/>
                <a:ext cx="350" cy="294"/>
              </a:xfrm>
              <a:custGeom>
                <a:avLst/>
                <a:gdLst/>
                <a:ahLst/>
                <a:cxnLst>
                  <a:cxn ang="0">
                    <a:pos x="228" y="53"/>
                  </a:cxn>
                  <a:cxn ang="0">
                    <a:pos x="510" y="53"/>
                  </a:cxn>
                  <a:cxn ang="0">
                    <a:pos x="597" y="38"/>
                  </a:cxn>
                  <a:cxn ang="0">
                    <a:pos x="629" y="278"/>
                  </a:cxn>
                  <a:cxn ang="0">
                    <a:pos x="629" y="518"/>
                  </a:cxn>
                  <a:cxn ang="0">
                    <a:pos x="541" y="520"/>
                  </a:cxn>
                  <a:cxn ang="0">
                    <a:pos x="322" y="520"/>
                  </a:cxn>
                  <a:cxn ang="0">
                    <a:pos x="228" y="520"/>
                  </a:cxn>
                  <a:cxn ang="0">
                    <a:pos x="72" y="520"/>
                  </a:cxn>
                  <a:cxn ang="0">
                    <a:pos x="10" y="451"/>
                  </a:cxn>
                  <a:cxn ang="0">
                    <a:pos x="10" y="314"/>
                  </a:cxn>
                  <a:cxn ang="0">
                    <a:pos x="10" y="122"/>
                  </a:cxn>
                  <a:cxn ang="0">
                    <a:pos x="41" y="67"/>
                  </a:cxn>
                  <a:cxn ang="0">
                    <a:pos x="135" y="53"/>
                  </a:cxn>
                  <a:cxn ang="0">
                    <a:pos x="385" y="53"/>
                  </a:cxn>
                </a:cxnLst>
                <a:rect l="0" t="0" r="r" b="b"/>
                <a:pathLst>
                  <a:path w="644" h="558">
                    <a:moveTo>
                      <a:pt x="228" y="53"/>
                    </a:moveTo>
                    <a:cubicBezTo>
                      <a:pt x="334" y="51"/>
                      <a:pt x="449" y="55"/>
                      <a:pt x="510" y="53"/>
                    </a:cubicBezTo>
                    <a:cubicBezTo>
                      <a:pt x="571" y="51"/>
                      <a:pt x="577" y="0"/>
                      <a:pt x="597" y="38"/>
                    </a:cubicBezTo>
                    <a:cubicBezTo>
                      <a:pt x="617" y="76"/>
                      <a:pt x="624" y="198"/>
                      <a:pt x="629" y="278"/>
                    </a:cubicBezTo>
                    <a:cubicBezTo>
                      <a:pt x="634" y="358"/>
                      <a:pt x="644" y="478"/>
                      <a:pt x="629" y="518"/>
                    </a:cubicBezTo>
                    <a:cubicBezTo>
                      <a:pt x="614" y="558"/>
                      <a:pt x="592" y="520"/>
                      <a:pt x="541" y="520"/>
                    </a:cubicBezTo>
                    <a:cubicBezTo>
                      <a:pt x="490" y="520"/>
                      <a:pt x="375" y="520"/>
                      <a:pt x="322" y="520"/>
                    </a:cubicBezTo>
                    <a:cubicBezTo>
                      <a:pt x="269" y="520"/>
                      <a:pt x="269" y="520"/>
                      <a:pt x="228" y="520"/>
                    </a:cubicBezTo>
                    <a:cubicBezTo>
                      <a:pt x="187" y="520"/>
                      <a:pt x="109" y="531"/>
                      <a:pt x="72" y="520"/>
                    </a:cubicBezTo>
                    <a:cubicBezTo>
                      <a:pt x="35" y="509"/>
                      <a:pt x="20" y="486"/>
                      <a:pt x="10" y="451"/>
                    </a:cubicBezTo>
                    <a:cubicBezTo>
                      <a:pt x="0" y="417"/>
                      <a:pt x="10" y="369"/>
                      <a:pt x="10" y="314"/>
                    </a:cubicBezTo>
                    <a:cubicBezTo>
                      <a:pt x="10" y="259"/>
                      <a:pt x="4" y="163"/>
                      <a:pt x="10" y="122"/>
                    </a:cubicBezTo>
                    <a:cubicBezTo>
                      <a:pt x="16" y="81"/>
                      <a:pt x="20" y="78"/>
                      <a:pt x="41" y="67"/>
                    </a:cubicBezTo>
                    <a:cubicBezTo>
                      <a:pt x="62" y="56"/>
                      <a:pt x="78" y="56"/>
                      <a:pt x="135" y="53"/>
                    </a:cubicBezTo>
                    <a:cubicBezTo>
                      <a:pt x="191" y="51"/>
                      <a:pt x="287" y="52"/>
                      <a:pt x="385" y="53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2680" y="1006"/>
                <a:ext cx="26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1161" y="946"/>
                <a:ext cx="298" cy="330"/>
              </a:xfrm>
              <a:custGeom>
                <a:avLst/>
                <a:gdLst/>
                <a:ahLst/>
                <a:cxnLst>
                  <a:cxn ang="0">
                    <a:pos x="203" y="112"/>
                  </a:cxn>
                  <a:cxn ang="0">
                    <a:pos x="429" y="112"/>
                  </a:cxn>
                  <a:cxn ang="0">
                    <a:pos x="530" y="140"/>
                  </a:cxn>
                  <a:cxn ang="0">
                    <a:pos x="530" y="236"/>
                  </a:cxn>
                  <a:cxn ang="0">
                    <a:pos x="530" y="510"/>
                  </a:cxn>
                  <a:cxn ang="0">
                    <a:pos x="454" y="579"/>
                  </a:cxn>
                  <a:cxn ang="0">
                    <a:pos x="278" y="579"/>
                  </a:cxn>
                  <a:cxn ang="0">
                    <a:pos x="203" y="579"/>
                  </a:cxn>
                  <a:cxn ang="0">
                    <a:pos x="77" y="579"/>
                  </a:cxn>
                  <a:cxn ang="0">
                    <a:pos x="8" y="593"/>
                  </a:cxn>
                  <a:cxn ang="0">
                    <a:pos x="27" y="373"/>
                  </a:cxn>
                  <a:cxn ang="0">
                    <a:pos x="27" y="181"/>
                  </a:cxn>
                  <a:cxn ang="0">
                    <a:pos x="56" y="17"/>
                  </a:cxn>
                  <a:cxn ang="0">
                    <a:pos x="88" y="81"/>
                  </a:cxn>
                  <a:cxn ang="0">
                    <a:pos x="329" y="112"/>
                  </a:cxn>
                </a:cxnLst>
                <a:rect l="0" t="0" r="r" b="b"/>
                <a:pathLst>
                  <a:path w="547" h="627">
                    <a:moveTo>
                      <a:pt x="203" y="112"/>
                    </a:moveTo>
                    <a:cubicBezTo>
                      <a:pt x="288" y="110"/>
                      <a:pt x="374" y="108"/>
                      <a:pt x="429" y="112"/>
                    </a:cubicBezTo>
                    <a:cubicBezTo>
                      <a:pt x="484" y="117"/>
                      <a:pt x="512" y="119"/>
                      <a:pt x="530" y="140"/>
                    </a:cubicBezTo>
                    <a:cubicBezTo>
                      <a:pt x="547" y="160"/>
                      <a:pt x="530" y="174"/>
                      <a:pt x="530" y="236"/>
                    </a:cubicBezTo>
                    <a:cubicBezTo>
                      <a:pt x="530" y="298"/>
                      <a:pt x="542" y="453"/>
                      <a:pt x="530" y="510"/>
                    </a:cubicBezTo>
                    <a:cubicBezTo>
                      <a:pt x="517" y="568"/>
                      <a:pt x="497" y="568"/>
                      <a:pt x="454" y="579"/>
                    </a:cubicBezTo>
                    <a:cubicBezTo>
                      <a:pt x="412" y="590"/>
                      <a:pt x="321" y="579"/>
                      <a:pt x="278" y="579"/>
                    </a:cubicBezTo>
                    <a:cubicBezTo>
                      <a:pt x="236" y="579"/>
                      <a:pt x="236" y="579"/>
                      <a:pt x="203" y="579"/>
                    </a:cubicBezTo>
                    <a:cubicBezTo>
                      <a:pt x="170" y="579"/>
                      <a:pt x="109" y="577"/>
                      <a:pt x="77" y="579"/>
                    </a:cubicBezTo>
                    <a:cubicBezTo>
                      <a:pt x="45" y="581"/>
                      <a:pt x="16" y="627"/>
                      <a:pt x="8" y="593"/>
                    </a:cubicBezTo>
                    <a:cubicBezTo>
                      <a:pt x="0" y="559"/>
                      <a:pt x="24" y="442"/>
                      <a:pt x="27" y="373"/>
                    </a:cubicBezTo>
                    <a:cubicBezTo>
                      <a:pt x="30" y="304"/>
                      <a:pt x="22" y="240"/>
                      <a:pt x="27" y="181"/>
                    </a:cubicBezTo>
                    <a:cubicBezTo>
                      <a:pt x="32" y="122"/>
                      <a:pt x="46" y="34"/>
                      <a:pt x="56" y="17"/>
                    </a:cubicBezTo>
                    <a:cubicBezTo>
                      <a:pt x="66" y="0"/>
                      <a:pt x="43" y="65"/>
                      <a:pt x="88" y="81"/>
                    </a:cubicBezTo>
                    <a:cubicBezTo>
                      <a:pt x="133" y="97"/>
                      <a:pt x="279" y="106"/>
                      <a:pt x="329" y="112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1300" y="1006"/>
                <a:ext cx="20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2302" y="1404"/>
                <a:ext cx="317" cy="183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1256" y="1433"/>
                <a:ext cx="317" cy="182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Oval 25"/>
              <p:cNvSpPr>
                <a:spLocks noChangeArrowheads="1"/>
              </p:cNvSpPr>
              <p:nvPr/>
            </p:nvSpPr>
            <p:spPr bwMode="auto">
              <a:xfrm>
                <a:off x="1000" y="1342"/>
                <a:ext cx="52" cy="76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1446" y="921"/>
                <a:ext cx="315" cy="683"/>
              </a:xfrm>
              <a:custGeom>
                <a:avLst/>
                <a:gdLst/>
                <a:ahLst/>
                <a:cxnLst>
                  <a:cxn ang="0">
                    <a:pos x="559" y="1195"/>
                  </a:cxn>
                  <a:cxn ang="0">
                    <a:pos x="559" y="253"/>
                  </a:cxn>
                  <a:cxn ang="0">
                    <a:pos x="541" y="61"/>
                  </a:cxn>
                  <a:cxn ang="0">
                    <a:pos x="415" y="13"/>
                  </a:cxn>
                  <a:cxn ang="0">
                    <a:pos x="283" y="1"/>
                  </a:cxn>
                  <a:cxn ang="0">
                    <a:pos x="140" y="18"/>
                  </a:cxn>
                  <a:cxn ang="0">
                    <a:pos x="73" y="49"/>
                  </a:cxn>
                  <a:cxn ang="0">
                    <a:pos x="28" y="98"/>
                  </a:cxn>
                  <a:cxn ang="0">
                    <a:pos x="28" y="306"/>
                  </a:cxn>
                  <a:cxn ang="0">
                    <a:pos x="25" y="655"/>
                  </a:cxn>
                  <a:cxn ang="0">
                    <a:pos x="1" y="931"/>
                  </a:cxn>
                  <a:cxn ang="0">
                    <a:pos x="19" y="1003"/>
                  </a:cxn>
                  <a:cxn ang="0">
                    <a:pos x="43" y="1015"/>
                  </a:cxn>
                  <a:cxn ang="0">
                    <a:pos x="139" y="1075"/>
                  </a:cxn>
                  <a:cxn ang="0">
                    <a:pos x="220" y="1234"/>
                  </a:cxn>
                  <a:cxn ang="0">
                    <a:pos x="229" y="1279"/>
                  </a:cxn>
                  <a:cxn ang="0">
                    <a:pos x="300" y="1282"/>
                  </a:cxn>
                  <a:cxn ang="0">
                    <a:pos x="444" y="1282"/>
                  </a:cxn>
                  <a:cxn ang="0">
                    <a:pos x="559" y="1285"/>
                  </a:cxn>
                  <a:cxn ang="0">
                    <a:pos x="559" y="1195"/>
                  </a:cxn>
                </a:cxnLst>
                <a:rect l="0" t="0" r="r" b="b"/>
                <a:pathLst>
                  <a:path w="578" h="1299">
                    <a:moveTo>
                      <a:pt x="559" y="1195"/>
                    </a:moveTo>
                    <a:cubicBezTo>
                      <a:pt x="559" y="1023"/>
                      <a:pt x="562" y="442"/>
                      <a:pt x="559" y="253"/>
                    </a:cubicBezTo>
                    <a:cubicBezTo>
                      <a:pt x="556" y="64"/>
                      <a:pt x="565" y="101"/>
                      <a:pt x="541" y="61"/>
                    </a:cubicBezTo>
                    <a:cubicBezTo>
                      <a:pt x="517" y="21"/>
                      <a:pt x="458" y="23"/>
                      <a:pt x="415" y="13"/>
                    </a:cubicBezTo>
                    <a:cubicBezTo>
                      <a:pt x="372" y="3"/>
                      <a:pt x="329" y="0"/>
                      <a:pt x="283" y="1"/>
                    </a:cubicBezTo>
                    <a:cubicBezTo>
                      <a:pt x="237" y="2"/>
                      <a:pt x="175" y="10"/>
                      <a:pt x="140" y="18"/>
                    </a:cubicBezTo>
                    <a:cubicBezTo>
                      <a:pt x="105" y="26"/>
                      <a:pt x="92" y="36"/>
                      <a:pt x="73" y="49"/>
                    </a:cubicBezTo>
                    <a:cubicBezTo>
                      <a:pt x="54" y="62"/>
                      <a:pt x="35" y="55"/>
                      <a:pt x="28" y="98"/>
                    </a:cubicBezTo>
                    <a:cubicBezTo>
                      <a:pt x="21" y="141"/>
                      <a:pt x="28" y="213"/>
                      <a:pt x="28" y="306"/>
                    </a:cubicBezTo>
                    <a:cubicBezTo>
                      <a:pt x="28" y="399"/>
                      <a:pt x="29" y="551"/>
                      <a:pt x="25" y="655"/>
                    </a:cubicBezTo>
                    <a:cubicBezTo>
                      <a:pt x="21" y="759"/>
                      <a:pt x="2" y="873"/>
                      <a:pt x="1" y="931"/>
                    </a:cubicBezTo>
                    <a:cubicBezTo>
                      <a:pt x="0" y="989"/>
                      <a:pt x="12" y="989"/>
                      <a:pt x="19" y="1003"/>
                    </a:cubicBezTo>
                    <a:cubicBezTo>
                      <a:pt x="26" y="1017"/>
                      <a:pt x="23" y="1003"/>
                      <a:pt x="43" y="1015"/>
                    </a:cubicBezTo>
                    <a:cubicBezTo>
                      <a:pt x="63" y="1027"/>
                      <a:pt x="110" y="1039"/>
                      <a:pt x="139" y="1075"/>
                    </a:cubicBezTo>
                    <a:cubicBezTo>
                      <a:pt x="168" y="1111"/>
                      <a:pt x="205" y="1200"/>
                      <a:pt x="220" y="1234"/>
                    </a:cubicBezTo>
                    <a:cubicBezTo>
                      <a:pt x="235" y="1268"/>
                      <a:pt x="216" y="1271"/>
                      <a:pt x="229" y="1279"/>
                    </a:cubicBezTo>
                    <a:cubicBezTo>
                      <a:pt x="242" y="1287"/>
                      <a:pt x="264" y="1282"/>
                      <a:pt x="300" y="1282"/>
                    </a:cubicBezTo>
                    <a:cubicBezTo>
                      <a:pt x="336" y="1282"/>
                      <a:pt x="401" y="1282"/>
                      <a:pt x="444" y="1282"/>
                    </a:cubicBezTo>
                    <a:cubicBezTo>
                      <a:pt x="487" y="1282"/>
                      <a:pt x="540" y="1299"/>
                      <a:pt x="559" y="1285"/>
                    </a:cubicBezTo>
                    <a:cubicBezTo>
                      <a:pt x="578" y="1271"/>
                      <a:pt x="559" y="1214"/>
                      <a:pt x="559" y="1195"/>
                    </a:cubicBezTo>
                    <a:close/>
                  </a:path>
                </a:pathLst>
              </a:custGeom>
              <a:solidFill>
                <a:srgbClr val="FF0066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1467" y="1003"/>
                <a:ext cx="279" cy="254"/>
              </a:xfrm>
              <a:custGeom>
                <a:avLst/>
                <a:gdLst/>
                <a:ahLst/>
                <a:cxnLst>
                  <a:cxn ang="0">
                    <a:pos x="117" y="5"/>
                  </a:cxn>
                  <a:cxn ang="0">
                    <a:pos x="261" y="5"/>
                  </a:cxn>
                  <a:cxn ang="0">
                    <a:pos x="325" y="37"/>
                  </a:cxn>
                  <a:cxn ang="0">
                    <a:pos x="325" y="149"/>
                  </a:cxn>
                  <a:cxn ang="0">
                    <a:pos x="325" y="469"/>
                  </a:cxn>
                  <a:cxn ang="0">
                    <a:pos x="277" y="549"/>
                  </a:cxn>
                  <a:cxn ang="0">
                    <a:pos x="165" y="549"/>
                  </a:cxn>
                  <a:cxn ang="0">
                    <a:pos x="117" y="549"/>
                  </a:cxn>
                  <a:cxn ang="0">
                    <a:pos x="37" y="549"/>
                  </a:cxn>
                  <a:cxn ang="0">
                    <a:pos x="5" y="469"/>
                  </a:cxn>
                  <a:cxn ang="0">
                    <a:pos x="5" y="309"/>
                  </a:cxn>
                  <a:cxn ang="0">
                    <a:pos x="5" y="85"/>
                  </a:cxn>
                  <a:cxn ang="0">
                    <a:pos x="21" y="21"/>
                  </a:cxn>
                  <a:cxn ang="0">
                    <a:pos x="69" y="5"/>
                  </a:cxn>
                  <a:cxn ang="0">
                    <a:pos x="197" y="5"/>
                  </a:cxn>
                </a:cxnLst>
                <a:rect l="0" t="0" r="r" b="b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1714" y="1262"/>
                <a:ext cx="17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60"/>
                  </a:cxn>
                  <a:cxn ang="0">
                    <a:pos x="18" y="120"/>
                  </a:cxn>
                  <a:cxn ang="0">
                    <a:pos x="30" y="54"/>
                  </a:cxn>
                  <a:cxn ang="0">
                    <a:pos x="12" y="0"/>
                  </a:cxn>
                </a:cxnLst>
                <a:rect l="0" t="0" r="r" b="b"/>
                <a:pathLst>
                  <a:path w="30" h="120">
                    <a:moveTo>
                      <a:pt x="12" y="0"/>
                    </a:moveTo>
                    <a:lnTo>
                      <a:pt x="0" y="60"/>
                    </a:lnTo>
                    <a:lnTo>
                      <a:pt x="18" y="120"/>
                    </a:lnTo>
                    <a:lnTo>
                      <a:pt x="30" y="5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29"/>
            <p:cNvGrpSpPr>
              <a:grpSpLocks/>
            </p:cNvGrpSpPr>
            <p:nvPr/>
          </p:nvGrpSpPr>
          <p:grpSpPr bwMode="auto">
            <a:xfrm rot="71656" flipH="1">
              <a:off x="-386" y="3521"/>
              <a:ext cx="186" cy="189"/>
              <a:chOff x="4920" y="2408"/>
              <a:chExt cx="432" cy="432"/>
            </a:xfrm>
          </p:grpSpPr>
          <p:sp>
            <p:nvSpPr>
              <p:cNvPr id="21" name="AutoShape 30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Oval 31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32"/>
            <p:cNvGrpSpPr>
              <a:grpSpLocks/>
            </p:cNvGrpSpPr>
            <p:nvPr/>
          </p:nvGrpSpPr>
          <p:grpSpPr bwMode="auto">
            <a:xfrm rot="71656" flipH="1">
              <a:off x="-1197" y="3612"/>
              <a:ext cx="186" cy="189"/>
              <a:chOff x="4920" y="2408"/>
              <a:chExt cx="432" cy="432"/>
            </a:xfrm>
          </p:grpSpPr>
          <p:sp>
            <p:nvSpPr>
              <p:cNvPr id="19" name="AutoShape 33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Oval 34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3714744" y="5286388"/>
            <a:ext cx="1850186" cy="769441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480 </a:t>
            </a:r>
            <a:r>
              <a:rPr lang="ru-RU" sz="44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км</a:t>
            </a: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4465637" y="4606933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2465373" y="4606933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6608777" y="4678371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1322365" y="4606933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3465505" y="4606933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5537207" y="4678371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7680347" y="4678371"/>
            <a:ext cx="21431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59"/>
          <p:cNvSpPr txBox="1">
            <a:spLocks noChangeArrowheads="1"/>
          </p:cNvSpPr>
          <p:nvPr/>
        </p:nvSpPr>
        <p:spPr bwMode="auto">
          <a:xfrm>
            <a:off x="1000100" y="4857760"/>
            <a:ext cx="8322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1 час</a:t>
            </a:r>
          </a:p>
        </p:txBody>
      </p:sp>
      <p:sp>
        <p:nvSpPr>
          <p:cNvPr id="56" name="Text Box 59"/>
          <p:cNvSpPr txBox="1">
            <a:spLocks noChangeArrowheads="1"/>
          </p:cNvSpPr>
          <p:nvPr/>
        </p:nvSpPr>
        <p:spPr bwMode="auto">
          <a:xfrm>
            <a:off x="2143108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2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57" name="Text Box 59"/>
          <p:cNvSpPr txBox="1">
            <a:spLocks noChangeArrowheads="1"/>
          </p:cNvSpPr>
          <p:nvPr/>
        </p:nvSpPr>
        <p:spPr bwMode="auto">
          <a:xfrm>
            <a:off x="3143240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3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58" name="Text Box 59"/>
          <p:cNvSpPr txBox="1">
            <a:spLocks noChangeArrowheads="1"/>
          </p:cNvSpPr>
          <p:nvPr/>
        </p:nvSpPr>
        <p:spPr bwMode="auto">
          <a:xfrm>
            <a:off x="4143372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59" name="Text Box 59"/>
          <p:cNvSpPr txBox="1">
            <a:spLocks noChangeArrowheads="1"/>
          </p:cNvSpPr>
          <p:nvPr/>
        </p:nvSpPr>
        <p:spPr bwMode="auto">
          <a:xfrm>
            <a:off x="5143504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5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60" name="Text Box 59"/>
          <p:cNvSpPr txBox="1">
            <a:spLocks noChangeArrowheads="1"/>
          </p:cNvSpPr>
          <p:nvPr/>
        </p:nvSpPr>
        <p:spPr bwMode="auto">
          <a:xfrm>
            <a:off x="6215074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6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61" name="Text Box 59"/>
          <p:cNvSpPr txBox="1">
            <a:spLocks noChangeArrowheads="1"/>
          </p:cNvSpPr>
          <p:nvPr/>
        </p:nvSpPr>
        <p:spPr bwMode="auto">
          <a:xfrm>
            <a:off x="7286644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7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sp>
        <p:nvSpPr>
          <p:cNvPr id="62" name="Text Box 59"/>
          <p:cNvSpPr txBox="1">
            <a:spLocks noChangeArrowheads="1"/>
          </p:cNvSpPr>
          <p:nvPr/>
        </p:nvSpPr>
        <p:spPr bwMode="auto">
          <a:xfrm>
            <a:off x="8311721" y="4857760"/>
            <a:ext cx="7312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</a:rPr>
              <a:t>8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час</a:t>
            </a:r>
          </a:p>
        </p:txBody>
      </p:sp>
      <p:grpSp>
        <p:nvGrpSpPr>
          <p:cNvPr id="9" name="Group 41"/>
          <p:cNvGrpSpPr>
            <a:grpSpLocks/>
          </p:cNvGrpSpPr>
          <p:nvPr/>
        </p:nvGrpSpPr>
        <p:grpSpPr bwMode="auto">
          <a:xfrm>
            <a:off x="3428992" y="4500570"/>
            <a:ext cx="304800" cy="381000"/>
            <a:chOff x="2464" y="3024"/>
            <a:chExt cx="399" cy="432"/>
          </a:xfrm>
        </p:grpSpPr>
        <p:grpSp>
          <p:nvGrpSpPr>
            <p:cNvPr id="11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66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7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5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41"/>
          <p:cNvGrpSpPr>
            <a:grpSpLocks/>
          </p:cNvGrpSpPr>
          <p:nvPr/>
        </p:nvGrpSpPr>
        <p:grpSpPr bwMode="auto">
          <a:xfrm>
            <a:off x="4429124" y="4500570"/>
            <a:ext cx="304800" cy="381000"/>
            <a:chOff x="2464" y="3024"/>
            <a:chExt cx="399" cy="432"/>
          </a:xfrm>
        </p:grpSpPr>
        <p:grpSp>
          <p:nvGrpSpPr>
            <p:cNvPr id="14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72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1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41"/>
          <p:cNvGrpSpPr>
            <a:grpSpLocks/>
          </p:cNvGrpSpPr>
          <p:nvPr/>
        </p:nvGrpSpPr>
        <p:grpSpPr bwMode="auto">
          <a:xfrm>
            <a:off x="5500694" y="4500570"/>
            <a:ext cx="304800" cy="381000"/>
            <a:chOff x="2464" y="3024"/>
            <a:chExt cx="399" cy="432"/>
          </a:xfrm>
        </p:grpSpPr>
        <p:grpSp>
          <p:nvGrpSpPr>
            <p:cNvPr id="16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78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7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7" name="Group 41"/>
          <p:cNvGrpSpPr>
            <a:grpSpLocks/>
          </p:cNvGrpSpPr>
          <p:nvPr/>
        </p:nvGrpSpPr>
        <p:grpSpPr bwMode="auto">
          <a:xfrm>
            <a:off x="6572264" y="4572008"/>
            <a:ext cx="304800" cy="381000"/>
            <a:chOff x="2464" y="3024"/>
            <a:chExt cx="399" cy="432"/>
          </a:xfrm>
        </p:grpSpPr>
        <p:grpSp>
          <p:nvGrpSpPr>
            <p:cNvPr id="18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84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3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41"/>
          <p:cNvGrpSpPr>
            <a:grpSpLocks/>
          </p:cNvGrpSpPr>
          <p:nvPr/>
        </p:nvGrpSpPr>
        <p:grpSpPr bwMode="auto">
          <a:xfrm>
            <a:off x="7643834" y="4572008"/>
            <a:ext cx="304800" cy="381000"/>
            <a:chOff x="2464" y="3024"/>
            <a:chExt cx="399" cy="432"/>
          </a:xfrm>
        </p:grpSpPr>
        <p:grpSp>
          <p:nvGrpSpPr>
            <p:cNvPr id="25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90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1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9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0" name="Group 41"/>
          <p:cNvGrpSpPr>
            <a:grpSpLocks/>
          </p:cNvGrpSpPr>
          <p:nvPr/>
        </p:nvGrpSpPr>
        <p:grpSpPr bwMode="auto">
          <a:xfrm>
            <a:off x="2428860" y="4500570"/>
            <a:ext cx="304800" cy="381000"/>
            <a:chOff x="2464" y="3024"/>
            <a:chExt cx="399" cy="432"/>
          </a:xfrm>
        </p:grpSpPr>
        <p:grpSp>
          <p:nvGrpSpPr>
            <p:cNvPr id="41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96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5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3" name="Group 41"/>
          <p:cNvGrpSpPr>
            <a:grpSpLocks/>
          </p:cNvGrpSpPr>
          <p:nvPr/>
        </p:nvGrpSpPr>
        <p:grpSpPr bwMode="auto">
          <a:xfrm>
            <a:off x="1285852" y="4500570"/>
            <a:ext cx="304800" cy="381000"/>
            <a:chOff x="2464" y="3024"/>
            <a:chExt cx="399" cy="432"/>
          </a:xfrm>
        </p:grpSpPr>
        <p:grpSp>
          <p:nvGrpSpPr>
            <p:cNvPr id="48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102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1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9" name="Group 41"/>
          <p:cNvGrpSpPr>
            <a:grpSpLocks/>
          </p:cNvGrpSpPr>
          <p:nvPr/>
        </p:nvGrpSpPr>
        <p:grpSpPr bwMode="auto">
          <a:xfrm>
            <a:off x="8839200" y="4572008"/>
            <a:ext cx="304800" cy="381000"/>
            <a:chOff x="2464" y="3024"/>
            <a:chExt cx="399" cy="432"/>
          </a:xfrm>
        </p:grpSpPr>
        <p:grpSp>
          <p:nvGrpSpPr>
            <p:cNvPr id="50" name="Group 42"/>
            <p:cNvGrpSpPr>
              <a:grpSpLocks/>
            </p:cNvGrpSpPr>
            <p:nvPr/>
          </p:nvGrpSpPr>
          <p:grpSpPr bwMode="auto">
            <a:xfrm>
              <a:off x="2464" y="3262"/>
              <a:ext cx="336" cy="142"/>
              <a:chOff x="1792" y="4000"/>
              <a:chExt cx="352" cy="160"/>
            </a:xfrm>
          </p:grpSpPr>
          <p:sp>
            <p:nvSpPr>
              <p:cNvPr id="108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9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1" name="Стрелка вправо 110"/>
          <p:cNvSpPr/>
          <p:nvPr/>
        </p:nvSpPr>
        <p:spPr>
          <a:xfrm>
            <a:off x="428596" y="2214554"/>
            <a:ext cx="1714512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428596" y="1357298"/>
            <a:ext cx="17859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?</a:t>
            </a:r>
            <a:r>
              <a:rPr lang="ru-RU" sz="2000" b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км в час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13" name="Text Box 9"/>
          <p:cNvSpPr txBox="1">
            <a:spLocks noChangeArrowheads="1"/>
          </p:cNvSpPr>
          <p:nvPr/>
        </p:nvSpPr>
        <p:spPr bwMode="auto">
          <a:xfrm>
            <a:off x="257175" y="260350"/>
            <a:ext cx="8562975" cy="95410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cs typeface="Arial" pitchFamily="34" charset="0"/>
              </a:rPr>
              <a:t>Автобус </a:t>
            </a:r>
            <a:r>
              <a:rPr lang="ru-RU" sz="2800" b="1" dirty="0" smtClean="0">
                <a:solidFill>
                  <a:srgbClr val="000000"/>
                </a:solidFill>
                <a:cs typeface="Arial" pitchFamily="34" charset="0"/>
              </a:rPr>
              <a:t>проехал 480 км за 8 часов.</a:t>
            </a:r>
          </a:p>
          <a:p>
            <a:pPr algn="ctr"/>
            <a:r>
              <a:rPr lang="ru-RU" sz="2800" b="1" dirty="0" smtClean="0">
                <a:solidFill>
                  <a:srgbClr val="000000"/>
                </a:solidFill>
                <a:cs typeface="Arial" pitchFamily="34" charset="0"/>
              </a:rPr>
              <a:t>Чему равна скорость движения автобуса?</a:t>
            </a:r>
            <a:endParaRPr lang="ru-RU" sz="28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68 -0.00417 L 0.67552 0.0062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00" y="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3" name="Picture 3" descr="C:\Users\User\Favorites\Downloads\w1056h594fill.jpg"/>
          <p:cNvPicPr>
            <a:picLocks noChangeAspect="1" noChangeArrowheads="1"/>
          </p:cNvPicPr>
          <p:nvPr/>
        </p:nvPicPr>
        <p:blipFill>
          <a:blip r:embed="rId2"/>
          <a:srcRect l="20555" t="3580" r="5943"/>
          <a:stretch>
            <a:fillRect/>
          </a:stretch>
        </p:blipFill>
        <p:spPr bwMode="auto">
          <a:xfrm>
            <a:off x="0" y="0"/>
            <a:ext cx="910046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43174" y="500042"/>
            <a:ext cx="6143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Самый длинный каток России на </a:t>
            </a:r>
            <a:r>
              <a:rPr lang="ru-RU" b="1" dirty="0" smtClean="0">
                <a:solidFill>
                  <a:schemeClr val="bg1"/>
                </a:solidFill>
              </a:rPr>
              <a:t>набережной Новосибирска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8631"/>
          <a:stretch>
            <a:fillRect/>
          </a:stretch>
        </p:blipFill>
        <p:spPr bwMode="auto">
          <a:xfrm>
            <a:off x="-1" y="0"/>
            <a:ext cx="91009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208</Words>
  <Application>Microsoft Office PowerPoint</Application>
  <PresentationFormat>Экран (4:3)</PresentationFormat>
  <Paragraphs>85</Paragraphs>
  <Slides>27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Courier New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107</cp:revision>
  <dcterms:created xsi:type="dcterms:W3CDTF">2025-01-15T10:17:15Z</dcterms:created>
  <dcterms:modified xsi:type="dcterms:W3CDTF">2025-01-17T05:59:05Z</dcterms:modified>
</cp:coreProperties>
</file>