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6" r:id="rId3"/>
    <p:sldId id="257" r:id="rId4"/>
    <p:sldId id="258" r:id="rId5"/>
    <p:sldId id="259" r:id="rId6"/>
    <p:sldId id="260" r:id="rId7"/>
    <p:sldId id="269" r:id="rId8"/>
    <p:sldId id="261" r:id="rId9"/>
    <p:sldId id="262" r:id="rId10"/>
    <p:sldId id="263" r:id="rId11"/>
    <p:sldId id="264" r:id="rId12"/>
    <p:sldId id="265" r:id="rId13"/>
    <p:sldId id="266" r:id="rId14"/>
    <p:sldId id="26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7624" y="620688"/>
            <a:ext cx="64807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Пятое октября</a:t>
            </a:r>
          </a:p>
          <a:p>
            <a:pPr algn="ctr"/>
            <a:r>
              <a:rPr lang="ru-RU" sz="44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Урок литературного чтения</a:t>
            </a:r>
            <a:endParaRPr lang="ru-RU" sz="4400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996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179512" y="116632"/>
            <a:ext cx="2608343" cy="523220"/>
            <a:chOff x="179512" y="116632"/>
            <a:chExt cx="2608343" cy="52322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179512" y="116632"/>
              <a:ext cx="260834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Maman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– </a:t>
              </a:r>
              <a:r>
                <a: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мама;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049235" y="116632"/>
              <a:ext cx="2465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‘</a:t>
              </a:r>
              <a:endParaRPr lang="ru-RU" b="1" dirty="0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179512" y="994649"/>
            <a:ext cx="2403222" cy="657992"/>
            <a:chOff x="179512" y="994649"/>
            <a:chExt cx="2403222" cy="657992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179512" y="1129421"/>
              <a:ext cx="240322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ИТТИ</a:t>
              </a:r>
              <a:r>
                <a: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– идти;</a:t>
              </a: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8869" y="994649"/>
              <a:ext cx="450850" cy="646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2" name="Группа 11"/>
          <p:cNvGrpSpPr/>
          <p:nvPr/>
        </p:nvGrpSpPr>
        <p:grpSpPr>
          <a:xfrm>
            <a:off x="179512" y="531463"/>
            <a:ext cx="2833533" cy="646113"/>
            <a:chOff x="179512" y="531463"/>
            <a:chExt cx="2833533" cy="646113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79512" y="592910"/>
              <a:ext cx="283353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Мамаша</a:t>
              </a:r>
              <a:r>
                <a: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– мама;</a:t>
              </a:r>
            </a:p>
          </p:txBody>
        </p:sp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0273" y="531463"/>
              <a:ext cx="450850" cy="646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5" name="Группа 14"/>
          <p:cNvGrpSpPr/>
          <p:nvPr/>
        </p:nvGrpSpPr>
        <p:grpSpPr>
          <a:xfrm>
            <a:off x="147773" y="1556792"/>
            <a:ext cx="5280163" cy="646113"/>
            <a:chOff x="179511" y="1989225"/>
            <a:chExt cx="5280163" cy="646113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179511" y="2060848"/>
              <a:ext cx="528016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Лелеять</a:t>
              </a:r>
              <a:r>
                <a:rPr lang="ru-RU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–  заботливо ухаживать;</a:t>
              </a:r>
            </a:p>
          </p:txBody>
        </p:sp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3810" y="1989225"/>
              <a:ext cx="450850" cy="646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6" name="Группа 15"/>
          <p:cNvGrpSpPr/>
          <p:nvPr/>
        </p:nvGrpSpPr>
        <p:grpSpPr>
          <a:xfrm>
            <a:off x="179509" y="2037064"/>
            <a:ext cx="7656241" cy="1006545"/>
            <a:chOff x="179509" y="2514118"/>
            <a:chExt cx="7656241" cy="1006545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179509" y="2566556"/>
              <a:ext cx="7656241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Лелеять </a:t>
              </a:r>
              <a:r>
                <a:rPr 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воспоминания о детстве </a:t>
              </a:r>
              <a:r>
                <a: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– мечтать о детстве;</a:t>
              </a:r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3956" y="2514118"/>
              <a:ext cx="450850" cy="646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7" name="Группа 16"/>
          <p:cNvGrpSpPr/>
          <p:nvPr/>
        </p:nvGrpSpPr>
        <p:grpSpPr>
          <a:xfrm>
            <a:off x="166821" y="2924944"/>
            <a:ext cx="3167342" cy="652425"/>
            <a:chOff x="179509" y="3361241"/>
            <a:chExt cx="3167342" cy="652425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179509" y="3429000"/>
              <a:ext cx="316734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Досыта</a:t>
              </a:r>
              <a:r>
                <a:rPr lang="ru-RU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–  вдоволь;</a:t>
              </a:r>
            </a:p>
          </p:txBody>
        </p:sp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3956" y="3361241"/>
              <a:ext cx="450850" cy="646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3" name="Picture 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712" y="3367553"/>
              <a:ext cx="450850" cy="646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8" name="Группа 17"/>
          <p:cNvGrpSpPr/>
          <p:nvPr/>
        </p:nvGrpSpPr>
        <p:grpSpPr>
          <a:xfrm>
            <a:off x="166821" y="3429000"/>
            <a:ext cx="7776864" cy="1523082"/>
            <a:chOff x="179512" y="3814133"/>
            <a:chExt cx="7776864" cy="1523082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79512" y="3952220"/>
              <a:ext cx="7776864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Отуманенный </a:t>
              </a:r>
              <a:r>
                <a:rPr 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дремотой </a:t>
              </a:r>
              <a:r>
                <a: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–  полусон, состояние, при котором хочется спать и невольно закрываются глаза</a:t>
              </a:r>
              <a:r>
                <a:rPr lang="ru-RU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9235" y="3814133"/>
              <a:ext cx="450850" cy="646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6851" y="3890280"/>
              <a:ext cx="450850" cy="646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20954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358957" y="212114"/>
            <a:ext cx="2591287" cy="646113"/>
            <a:chOff x="358957" y="212114"/>
            <a:chExt cx="2591287" cy="646113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358957" y="335007"/>
              <a:ext cx="259128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Грезы</a:t>
              </a:r>
              <a:r>
                <a:rPr lang="ru-RU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– мечты;</a:t>
              </a:r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576" y="212114"/>
              <a:ext cx="450850" cy="646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" name="Группа 2"/>
          <p:cNvGrpSpPr/>
          <p:nvPr/>
        </p:nvGrpSpPr>
        <p:grpSpPr>
          <a:xfrm>
            <a:off x="323528" y="775265"/>
            <a:ext cx="3398238" cy="646113"/>
            <a:chOff x="323528" y="775265"/>
            <a:chExt cx="3398238" cy="646113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323528" y="836712"/>
              <a:ext cx="339823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Отрадно</a:t>
              </a:r>
              <a:r>
                <a:rPr lang="ru-RU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–  приятно;</a:t>
              </a:r>
            </a:p>
          </p:txBody>
        </p:sp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1001" y="775265"/>
              <a:ext cx="450850" cy="646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7" name="Группа 6"/>
          <p:cNvGrpSpPr/>
          <p:nvPr/>
        </p:nvGrpSpPr>
        <p:grpSpPr>
          <a:xfrm>
            <a:off x="323528" y="1174381"/>
            <a:ext cx="6030416" cy="1048486"/>
            <a:chOff x="323528" y="1174381"/>
            <a:chExt cx="6030416" cy="1048486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323528" y="1268760"/>
              <a:ext cx="6030416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Добродетель</a:t>
              </a:r>
              <a:r>
                <a:rPr lang="ru-RU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–  положительное нравственное качество;</a:t>
              </a:r>
            </a:p>
          </p:txBody>
        </p:sp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7466" y="1174381"/>
              <a:ext cx="450850" cy="646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2" name="Группа 11"/>
          <p:cNvGrpSpPr/>
          <p:nvPr/>
        </p:nvGrpSpPr>
        <p:grpSpPr>
          <a:xfrm>
            <a:off x="323528" y="2099974"/>
            <a:ext cx="3898118" cy="646113"/>
            <a:chOff x="323528" y="2099974"/>
            <a:chExt cx="3898118" cy="646113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323528" y="2222867"/>
              <a:ext cx="389811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Побуждение</a:t>
              </a:r>
              <a:r>
                <a:rPr lang="ru-RU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– желание;</a:t>
              </a:r>
            </a:p>
          </p:txBody>
        </p:sp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68622" y="2099974"/>
              <a:ext cx="450850" cy="646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3" name="Группа 12"/>
          <p:cNvGrpSpPr/>
          <p:nvPr/>
        </p:nvGrpSpPr>
        <p:grpSpPr>
          <a:xfrm>
            <a:off x="358956" y="2633171"/>
            <a:ext cx="7309387" cy="1070429"/>
            <a:chOff x="358956" y="2633171"/>
            <a:chExt cx="7309387" cy="1070429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358956" y="2749493"/>
              <a:ext cx="730938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Невозвратимый</a:t>
              </a:r>
              <a:r>
                <a:rPr lang="ru-RU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–  такой, который уже </a:t>
              </a:r>
              <a:r>
                <a:rPr lang="ru-RU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не  повторится</a:t>
              </a:r>
              <a:r>
                <a: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r>
                <a:rPr lang="ru-RU" dirty="0"/>
                <a:t> </a:t>
              </a:r>
            </a:p>
          </p:txBody>
        </p:sp>
        <p:pic>
          <p:nvPicPr>
            <p:cNvPr id="2055" name="Picture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7162" y="2633171"/>
              <a:ext cx="450850" cy="646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4" name="Группа 13"/>
          <p:cNvGrpSpPr/>
          <p:nvPr/>
        </p:nvGrpSpPr>
        <p:grpSpPr>
          <a:xfrm>
            <a:off x="358957" y="3574869"/>
            <a:ext cx="4179477" cy="646113"/>
            <a:chOff x="358957" y="3574869"/>
            <a:chExt cx="4179477" cy="646113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358957" y="3645024"/>
              <a:ext cx="417947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Впросонках</a:t>
              </a:r>
              <a:r>
                <a: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– сквозь сон;</a:t>
              </a:r>
            </a:p>
          </p:txBody>
        </p:sp>
        <p:pic>
          <p:nvPicPr>
            <p:cNvPr id="2056" name="Picture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0022" y="3574869"/>
              <a:ext cx="450850" cy="646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5" name="Группа 14"/>
          <p:cNvGrpSpPr/>
          <p:nvPr/>
        </p:nvGrpSpPr>
        <p:grpSpPr>
          <a:xfrm>
            <a:off x="323528" y="4077072"/>
            <a:ext cx="6140004" cy="1322278"/>
            <a:chOff x="323528" y="4077072"/>
            <a:chExt cx="6140004" cy="1322278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323528" y="4168244"/>
              <a:ext cx="6140004" cy="12311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Ваточный халат </a:t>
              </a:r>
              <a:r>
                <a: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 халат на подкладке из ваты;</a:t>
              </a:r>
            </a:p>
            <a:p>
              <a:endParaRPr lang="ru-RU" dirty="0"/>
            </a:p>
          </p:txBody>
        </p:sp>
        <p:pic>
          <p:nvPicPr>
            <p:cNvPr id="2057" name="Picture 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151" y="4077072"/>
              <a:ext cx="450850" cy="646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1501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91680" y="849592"/>
            <a:ext cx="64087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ердце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нежность,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любовь.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484784"/>
            <a:ext cx="83529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Любовь, любовью, люблю, слезы любви и восторга, светлое счастье, любовь и надежда, на душе легко, светло,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отрадно.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303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70248" y="1171802"/>
            <a:ext cx="80648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нового вы узнали на уроке?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Чему вас научил этот урок?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вам больше всего запомнилось?</a:t>
            </a:r>
          </a:p>
        </p:txBody>
      </p:sp>
    </p:spTree>
    <p:extLst>
      <p:ext uri="{BB962C8B-B14F-4D97-AF65-F5344CB8AC3E}">
        <p14:creationId xmlns:p14="http://schemas.microsoft.com/office/powerpoint/2010/main" val="158552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639332"/>
            <a:ext cx="77768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задание:</a:t>
            </a:r>
          </a:p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С.115 – 118 прочитать и ответить на вопросы.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134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3583"/>
            <a:ext cx="8348464" cy="1470025"/>
          </a:xfrm>
        </p:spPr>
        <p:txBody>
          <a:bodyPr>
            <a:normAutofit/>
          </a:bodyPr>
          <a:lstStyle/>
          <a:p>
            <a:r>
              <a:rPr lang="ru-RU" b="1" dirty="0" smtClean="0"/>
              <a:t>Лев Николаевич Толстой</a:t>
            </a:r>
            <a:br>
              <a:rPr lang="ru-RU" b="1" dirty="0" smtClean="0"/>
            </a:br>
            <a:r>
              <a:rPr lang="ru-RU" b="1" dirty="0" smtClean="0"/>
              <a:t>(1828 –1910)</a:t>
            </a:r>
            <a:endParaRPr lang="ru-RU" b="1" dirty="0"/>
          </a:p>
        </p:txBody>
      </p:sp>
      <p:pic>
        <p:nvPicPr>
          <p:cNvPr id="1026" name="Picture 2" descr="http://aeslib.ru/wp-content/uploads/2016/11/to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84784"/>
            <a:ext cx="5715000" cy="381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4582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www.tulapressa.ru/wp-content/uploads/2017/06/81d2190f7f14a66d9cb5a5b4ccaaed6d-925x5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708" y="0"/>
            <a:ext cx="9144000" cy="47943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73446"/>
            <a:ext cx="3681196" cy="51161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3484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mmedia1.ozone.ru/multimedia/books_covers/10103801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640"/>
            <a:ext cx="3480321" cy="48724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skupiknigi.ru/image/Small/multimedia/books_covers/10135839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88640"/>
            <a:ext cx="3480321" cy="48724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3847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gguide.users.photofile.ru/photo/gguide/200765956/xlarge/21096369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1" y="0"/>
            <a:ext cx="9122229" cy="530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2662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vizit-tour.com/upload/iblock/046/046821beb9ebfb87e9d3945da3a41b5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16632"/>
            <a:ext cx="8881317" cy="4869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845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5932" y="-243407"/>
            <a:ext cx="9806483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0356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60648"/>
            <a:ext cx="93965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Трилогия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три произведения одного автора, объединенные общим замыслом и преемственностью сюжета.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1764" y="2132856"/>
            <a:ext cx="90730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Детство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возраст от рождения до 10 лет.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Отрочество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подростковый возраст от 11 до 14 лет.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Юность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возраст человека от 15 до 21 года.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1643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82621" y="1305634"/>
            <a:ext cx="7056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АВТО, ГРАФИ, БИО, КАЯ, ЧЕС.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7524" y="2613105"/>
            <a:ext cx="8424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Автобиографический –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описывающий вою жизнь.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2977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224</Words>
  <Application>Microsoft Office PowerPoint</Application>
  <PresentationFormat>Экран (4:3)</PresentationFormat>
  <Paragraphs>31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Лев Николаевич Толстой (1828 –1910)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Лев Николаевич Толстой (1828 –1910)</dc:title>
  <dc:creator>Админ</dc:creator>
  <cp:lastModifiedBy>Админ</cp:lastModifiedBy>
  <cp:revision>10</cp:revision>
  <dcterms:created xsi:type="dcterms:W3CDTF">2017-10-02T17:58:20Z</dcterms:created>
  <dcterms:modified xsi:type="dcterms:W3CDTF">2017-10-04T19:21:22Z</dcterms:modified>
</cp:coreProperties>
</file>