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3" r:id="rId2"/>
    <p:sldId id="302" r:id="rId3"/>
    <p:sldId id="303" r:id="rId4"/>
    <p:sldId id="304" r:id="rId5"/>
    <p:sldId id="295" r:id="rId6"/>
    <p:sldId id="296" r:id="rId7"/>
    <p:sldId id="297" r:id="rId8"/>
    <p:sldId id="301" r:id="rId9"/>
    <p:sldId id="298" r:id="rId10"/>
    <p:sldId id="299" r:id="rId11"/>
    <p:sldId id="288" r:id="rId12"/>
    <p:sldId id="289" r:id="rId13"/>
    <p:sldId id="290" r:id="rId14"/>
    <p:sldId id="291" r:id="rId15"/>
    <p:sldId id="292" r:id="rId16"/>
    <p:sldId id="293" r:id="rId17"/>
    <p:sldId id="29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3B7C93"/>
    <a:srgbClr val="B48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>
      <p:cViewPr>
        <p:scale>
          <a:sx n="75" d="100"/>
          <a:sy n="75" d="100"/>
        </p:scale>
        <p:origin x="-342" y="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Организация работы по патриотическому воспитанию детей дошкольного возраста.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Воспитатель: Садыкова Лилия </a:t>
            </a:r>
            <a:r>
              <a:rPr lang="ru-RU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Назировна</a:t>
            </a: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МБДОУ №№38</a:t>
            </a: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913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708920"/>
            <a:ext cx="3822700" cy="324035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08920"/>
            <a:ext cx="3822700" cy="3240359"/>
          </a:xfrm>
        </p:spPr>
      </p:pic>
    </p:spTree>
    <p:extLst>
      <p:ext uri="{BB962C8B-B14F-4D97-AF65-F5344CB8AC3E}">
        <p14:creationId xmlns:p14="http://schemas.microsoft.com/office/powerpoint/2010/main" val="857399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Моя семья мое богатство.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детей раннего возраста начинается с близкого окружения ребёнка. И формирование отношений в своей семье 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1" b="8971"/>
          <a:stretch>
            <a:fillRect/>
          </a:stretch>
        </p:blipFill>
        <p:spPr>
          <a:xfrm>
            <a:off x="883354" y="1268760"/>
            <a:ext cx="3510390" cy="2880320"/>
          </a:xfrm>
        </p:spPr>
      </p:pic>
    </p:spTree>
    <p:extLst>
      <p:ext uri="{BB962C8B-B14F-4D97-AF65-F5344CB8AC3E}">
        <p14:creationId xmlns:p14="http://schemas.microsoft.com/office/powerpoint/2010/main" val="2850799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– основной институт, где формируются патриотические чувства и сознание будущего гражданина. Именно в семье возникает интерес к культуре, языку, истории своего народа, государства, к его традициям и обычаям, начинает формироваться личность. Семья и детский сад должны взаимодействовать во имя полноценного развития ребенка.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93" y="2679700"/>
            <a:ext cx="3446463" cy="3446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143" y="2679700"/>
            <a:ext cx="3446463" cy="3446463"/>
          </a:xfrm>
        </p:spPr>
      </p:pic>
    </p:spTree>
    <p:extLst>
      <p:ext uri="{BB962C8B-B14F-4D97-AF65-F5344CB8AC3E}">
        <p14:creationId xmlns:p14="http://schemas.microsoft.com/office/powerpoint/2010/main" val="276084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Воспитание детей в любви и уважении к родителям, почитании предков – одна из ведущих идей педагогики. Другая идея – растить будущего семьянина с малых лет путем формирования положительных нравственных качеств (трудолюбия, терпимости, уступчивости, прилежания, скромности, честности).</a:t>
            </a:r>
          </a:p>
        </p:txBody>
      </p:sp>
      <p:pic>
        <p:nvPicPr>
          <p:cNvPr id="30" name="Объект 29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796" y="2679700"/>
            <a:ext cx="2617157" cy="3446463"/>
          </a:xfrm>
        </p:spPr>
      </p:pic>
      <p:pic>
        <p:nvPicPr>
          <p:cNvPr id="29" name="Объект 28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307" y="2679700"/>
            <a:ext cx="1938635" cy="3446463"/>
          </a:xfrm>
        </p:spPr>
      </p:pic>
    </p:spTree>
    <p:extLst>
      <p:ext uri="{BB962C8B-B14F-4D97-AF65-F5344CB8AC3E}">
        <p14:creationId xmlns:p14="http://schemas.microsoft.com/office/powerpoint/2010/main" val="71391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01" y="2679700"/>
            <a:ext cx="2584847" cy="3446463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36912"/>
            <a:ext cx="3999176" cy="3528392"/>
          </a:xfrm>
        </p:spPr>
      </p:pic>
    </p:spTree>
    <p:extLst>
      <p:ext uri="{BB962C8B-B14F-4D97-AF65-F5344CB8AC3E}">
        <p14:creationId xmlns:p14="http://schemas.microsoft.com/office/powerpoint/2010/main" val="3967258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93" y="2679700"/>
            <a:ext cx="3446463" cy="3446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143" y="2679700"/>
            <a:ext cx="3446463" cy="3446463"/>
          </a:xfrm>
        </p:spPr>
      </p:pic>
    </p:spTree>
    <p:extLst>
      <p:ext uri="{BB962C8B-B14F-4D97-AF65-F5344CB8AC3E}">
        <p14:creationId xmlns:p14="http://schemas.microsoft.com/office/powerpoint/2010/main" val="2522395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93" y="2679700"/>
            <a:ext cx="3446463" cy="3446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143" y="2679700"/>
            <a:ext cx="3446463" cy="3446463"/>
          </a:xfrm>
        </p:spPr>
      </p:pic>
    </p:spTree>
    <p:extLst>
      <p:ext uri="{BB962C8B-B14F-4D97-AF65-F5344CB8AC3E}">
        <p14:creationId xmlns:p14="http://schemas.microsoft.com/office/powerpoint/2010/main" val="3054880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420888"/>
            <a:ext cx="3446463" cy="3446463"/>
          </a:xfrm>
        </p:spPr>
      </p:pic>
    </p:spTree>
    <p:extLst>
      <p:ext uri="{BB962C8B-B14F-4D97-AF65-F5344CB8AC3E}">
        <p14:creationId xmlns:p14="http://schemas.microsoft.com/office/powerpoint/2010/main" val="2488293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348880"/>
            <a:ext cx="7848872" cy="280831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воспитание у ребенка любви и привязанности к своей семье, дому, детскому саду, улице, городу;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формирование бережного отношения к природе и всему живому;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воспитание уважения к труду;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развитие интереса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традициям и промыслам;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формирование элементарных знаний о правах человека;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развитие чувства ответственности;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формирование взаимопонимания и дружбы между детьми, сопереживания.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5" y="476672"/>
            <a:ext cx="5949403" cy="1900577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Задачами патриотического воспитания детей раннего возраста являются: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81371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355976" y="332656"/>
            <a:ext cx="4114800" cy="4608512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детей раннего возраста начинается с близкого окружения ребёнка. И формирование отношений в своей семье можно считать первым этапом воспитания патриотизма.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Чувство Родины начинается у ребенка с отношения к семье, к самым близким людям – отцу, матери, бабушке, дедушке. Это корни, связывающие его с родным домом и ближайшим окружением. Если в семье есть свои, присущие только ей привычки, такие как праздновать вместе Новый год, дни рождения, готовить друг другу подарки, вместе отдыхать; то это все постепенно и основательно входит в социальный опыт ребенка, как самые приятные и дорогие воспоминания, которые хочется пережить снова.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1" b="8971"/>
          <a:stretch>
            <a:fillRect/>
          </a:stretch>
        </p:blipFill>
        <p:spPr>
          <a:xfrm>
            <a:off x="179512" y="404664"/>
            <a:ext cx="4158020" cy="5369441"/>
          </a:xfrm>
          <a:prstGeom prst="roundRect">
            <a:avLst>
              <a:gd name="adj" fmla="val 870"/>
            </a:avLst>
          </a:prstGeom>
        </p:spPr>
      </p:pic>
    </p:spTree>
    <p:extLst>
      <p:ext uri="{BB962C8B-B14F-4D97-AF65-F5344CB8AC3E}">
        <p14:creationId xmlns:p14="http://schemas.microsoft.com/office/powerpoint/2010/main" val="3703808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2154568"/>
          </a:xfrm>
        </p:spPr>
        <p:txBody>
          <a:bodyPr>
            <a:normAutofit fontScale="90000"/>
          </a:bodyPr>
          <a:lstStyle/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детьми раннего возраста,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большое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уделяем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понятию «семья», проводят этические беседы о семье, о близких родственниках. Совместно со взрослыми дети готовят подарки для родных и близких к праздникам 23 февраля, 8 марта,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 Победы. Воспитатели организуют беседы с детьми («Мой папа», «Моя мама», «Дом моей бабушки», «Как мы отдыхали с папой и мамой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»).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идактические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игры («Чей малыш», «У кого какая мама»), пальчиковые игры («Семья», «Сорока Белобока», « Этот пальчик дедушка»), сюжетно-ролевые игры («Семья», «Дочки-матери», «Уложим куклу спать», «Чаепитие»), разучивают песни и стихи о маме и семье.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93" y="2679700"/>
            <a:ext cx="3446463" cy="3446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143" y="2679700"/>
            <a:ext cx="3446463" cy="3446463"/>
          </a:xfrm>
        </p:spPr>
      </p:pic>
    </p:spTree>
    <p:extLst>
      <p:ext uri="{BB962C8B-B14F-4D97-AF65-F5344CB8AC3E}">
        <p14:creationId xmlns:p14="http://schemas.microsoft.com/office/powerpoint/2010/main" val="266427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город Салават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3127168"/>
            <a:ext cx="3822700" cy="255152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140968"/>
            <a:ext cx="3822700" cy="2592288"/>
          </a:xfrm>
        </p:spPr>
      </p:pic>
    </p:spTree>
    <p:extLst>
      <p:ext uri="{BB962C8B-B14F-4D97-AF65-F5344CB8AC3E}">
        <p14:creationId xmlns:p14="http://schemas.microsoft.com/office/powerpoint/2010/main" val="2218888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69419"/>
            <a:ext cx="3822700" cy="2867025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69419"/>
            <a:ext cx="3822700" cy="2867025"/>
          </a:xfrm>
        </p:spPr>
      </p:pic>
    </p:spTree>
    <p:extLst>
      <p:ext uri="{BB962C8B-B14F-4D97-AF65-F5344CB8AC3E}">
        <p14:creationId xmlns:p14="http://schemas.microsoft.com/office/powerpoint/2010/main" val="1332264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группа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436" y="2679700"/>
            <a:ext cx="2067877" cy="3446463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96952"/>
            <a:ext cx="3822700" cy="2552789"/>
          </a:xfrm>
        </p:spPr>
      </p:pic>
    </p:spTree>
    <p:extLst>
      <p:ext uri="{BB962C8B-B14F-4D97-AF65-F5344CB8AC3E}">
        <p14:creationId xmlns:p14="http://schemas.microsoft.com/office/powerpoint/2010/main" val="3348019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80929"/>
            <a:ext cx="3822700" cy="3055516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780929"/>
            <a:ext cx="3822700" cy="3055516"/>
          </a:xfrm>
        </p:spPr>
      </p:pic>
    </p:spTree>
    <p:extLst>
      <p:ext uri="{BB962C8B-B14F-4D97-AF65-F5344CB8AC3E}">
        <p14:creationId xmlns:p14="http://schemas.microsoft.com/office/powerpoint/2010/main" val="2012109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140968"/>
            <a:ext cx="3822700" cy="279834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3140968"/>
            <a:ext cx="3822700" cy="2695476"/>
          </a:xfrm>
        </p:spPr>
      </p:pic>
    </p:spTree>
    <p:extLst>
      <p:ext uri="{BB962C8B-B14F-4D97-AF65-F5344CB8AC3E}">
        <p14:creationId xmlns:p14="http://schemas.microsoft.com/office/powerpoint/2010/main" val="42646465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558</TotalTime>
  <Words>151</Words>
  <Application>Microsoft Office PowerPoint</Application>
  <PresentationFormat>Экран (4:3)</PresentationFormat>
  <Paragraphs>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Организация работы по патриотическому воспитанию детей дошкольного возраста.</vt:lpstr>
      <vt:lpstr>• воспитание у ребенка любви и привязанности к своей семье, дому, детскому саду, улице, городу; • формирование бережного отношения к природе и всему живому; • воспитание уважения к труду; • развитие интереса к традициям и промыслам; • формирование элементарных знаний о правах человека; • развитие чувства ответственности; • формирование взаимопонимания и дружбы между детьми, сопереживания.</vt:lpstr>
      <vt:lpstr>Презентация PowerPoint</vt:lpstr>
      <vt:lpstr>    Работая с детьми раннего возраста, мы большое внимание уделяем понятию «семья», проводят этические беседы о семье, о близких родственниках. Совместно со взрослыми дети готовят подарки для родных и близких к праздникам 23 февраля, 8 марта,  День Победы. Воспитатели организуют беседы с детьми («Мой папа», «Моя мама», «Дом моей бабушки», «Как мы отдыхали с папой и мамой»). Дидактические игры («Чей малыш», «У кого какая мама»), пальчиковые игры («Семья», «Сорока Белобока», « Этот пальчик дедушка»), сюжетно-ролевые игры («Семья», «Дочки-матери», «Уложим куклу спать», «Чаепитие»), разучивают песни и стихи о маме и семье. </vt:lpstr>
      <vt:lpstr>Мой город Салават</vt:lpstr>
      <vt:lpstr>Презентация PowerPoint</vt:lpstr>
      <vt:lpstr>Моя группа</vt:lpstr>
      <vt:lpstr>Презентация PowerPoint</vt:lpstr>
      <vt:lpstr>Презентация PowerPoint</vt:lpstr>
      <vt:lpstr>Презентация PowerPoint</vt:lpstr>
      <vt:lpstr>Моя семья мое богатство.</vt:lpstr>
      <vt:lpstr>Семья – основной институт, где формируются патриотические чувства и сознание будущего гражданина. Именно в семье возникает интерес к культуре, языку, истории своего народа, государства, к его традициям и обычаям, начинает формироваться личность. Семья и детский сад должны взаимодействовать во имя полноценного развития ребенка.</vt:lpstr>
      <vt:lpstr>Воспитание детей в любви и уважении к родителям, почитании предков – одна из ведущих идей педагогики. Другая идея – растить будущего семьянина с малых лет путем формирования положительных нравственных качеств (трудолюбия, терпимости, уступчивости, прилежания, скромности, честности).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Valentink</dc:creator>
  <cp:lastModifiedBy>DNS</cp:lastModifiedBy>
  <cp:revision>84</cp:revision>
  <dcterms:created xsi:type="dcterms:W3CDTF">2015-01-23T17:53:00Z</dcterms:created>
  <dcterms:modified xsi:type="dcterms:W3CDTF">2022-02-28T14:49:40Z</dcterms:modified>
</cp:coreProperties>
</file>