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Оборона Брестской крепости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static.diary.ru/userdir/1/0/1/6/101690/4308576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501122" cy="521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geo-storm.ru/upload/information_system_17/1/2/4/item_1241/information_items_124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8429683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Надписи на стенах крепости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1428736"/>
            <a:ext cx="8215370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4.bp.blogspot.com/-ieqnydcoVFo/ThBmZXdYrQI/AAAAAAAAAP0/QVxRXW6sGZ8/s320/0220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7"/>
            <a:ext cx="842968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2.bp.blogspot.com/-7wdWkHTPPXs/ThBmhIqNi9I/AAAAAAAAAP4/RemqrfJn_TM/s320/02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5824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51128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Защитники Брестской крепости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357818" y="1600200"/>
            <a:ext cx="3500462" cy="461488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                                     Полковой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                                   комиссар </a:t>
            </a:r>
          </a:p>
          <a:p>
            <a:pPr>
              <a:buNone/>
            </a:pPr>
            <a:r>
              <a:rPr lang="ru-RU" sz="4400" b="1" dirty="0" smtClean="0">
                <a:solidFill>
                  <a:srgbClr val="FFFF00"/>
                </a:solidFill>
              </a:rPr>
              <a:t>                                   Ефим Фомин </a:t>
            </a:r>
            <a:endParaRPr lang="ru-RU" sz="4400" b="1" dirty="0">
              <a:solidFill>
                <a:srgbClr val="FFFF00"/>
              </a:solidFill>
            </a:endParaRPr>
          </a:p>
        </p:txBody>
      </p:sp>
      <p:pic>
        <p:nvPicPr>
          <p:cNvPr id="7" name="Рисунок 6" descr="Мемориальная плита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714488"/>
            <a:ext cx="5643602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1143000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Защитники Брестской крепости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00562" y="1600200"/>
            <a:ext cx="4186238" cy="470916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sz="4400" dirty="0" smtClean="0">
                <a:solidFill>
                  <a:srgbClr val="FFFF00"/>
                </a:solidFill>
              </a:rPr>
              <a:t>Командир 44-го стрелкового полка Петр Михайлович Гаврилов</a:t>
            </a:r>
            <a:endParaRPr lang="ru-RU" sz="4400" dirty="0">
              <a:solidFill>
                <a:srgbClr val="FFFF00"/>
              </a:solidFill>
            </a:endParaRPr>
          </a:p>
        </p:txBody>
      </p:sp>
      <p:pic>
        <p:nvPicPr>
          <p:cNvPr id="4" name="Рисунок 3" descr="Gawrilowbres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643050"/>
            <a:ext cx="4429156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kvartira-podolsk.ru/pic/large-80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215369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Мемориальный комплекс «Брестская крепость-герой»</a:t>
            </a: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s15.radikal.ru/i189/1107/cf/70ddab4018b2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850112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uploads.stells.info/wclwx-TxMeGRUfKH2XWencfKcxY=/600x400/a%2Fd6%2Fad6851284fd672122ed0773a49337787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358245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143985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6000" dirty="0" smtClean="0">
                <a:solidFill>
                  <a:srgbClr val="FFFF00"/>
                </a:solidFill>
              </a:rPr>
              <a:t>Никто не забыт и ничто не забыто</a:t>
            </a:r>
            <a:endParaRPr lang="ru-RU" sz="60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30912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 descr=" 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8643998" cy="43577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4.bp.blogspot.com/-SS54Xkpucf8/T6kfUkduoNI/AAAAAAAAAvg/zzxPqZjJNtM/s1600/371-brest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429683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Скульптура «Жажда»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www.imho24.ru/upload/iblock/c92/c92472f046ca4107c7869f48c7f3c6ad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8429683" cy="500066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Монумент «Мужество»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4" name="Содержимое 3" descr="https://experience-ireland.s3.amazonaws.com/thumbs2/f036b1a8-c011-11e7-abf0-6e714efd800d.384x289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1357298"/>
            <a:ext cx="857256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FF00"/>
                </a:solidFill>
              </a:rPr>
              <a:t>Холмские ворота</a:t>
            </a:r>
            <a:endParaRPr lang="ru-RU" sz="54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Холмские ворот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3" y="1448858"/>
            <a:ext cx="8643998" cy="5051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929718" cy="1857364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FFFF00"/>
                </a:solidFill>
              </a:rPr>
              <a:t>Композиция «Героям границы, женщинам и детям, мужеством своим в бессмертие шагнувшим»</a:t>
            </a:r>
            <a:endParaRPr lang="ru-RU" sz="36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Скульптурная композиция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14488"/>
            <a:ext cx="850112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://www.prof-press.by/i/photo/news/obschestvo/bres-tskaya-krepost-str-46-3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643998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142984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Никто не забыт и ничто не забыто</a:t>
            </a:r>
            <a:endParaRPr lang="ru-RU" dirty="0"/>
          </a:p>
        </p:txBody>
      </p:sp>
      <p:pic>
        <p:nvPicPr>
          <p:cNvPr id="4" name="Рисунок 3" descr="http://kurort.spb.ru/img/4862/06ce8883c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643182"/>
            <a:ext cx="4429156" cy="3857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Содержимое 4" descr="http://cs11140.userapi.com/v11140051/cf4/Z3k12tpVTac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214810" y="1142985"/>
            <a:ext cx="4929190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 descr="C:\Users\admin\AppData\Local\Microsoft\Windows\Temporary Internet Files\Content.IE5\VQ04QU6F\%D0%92%D0%B5%D1%87%D0%BD%D1%8B%D0%B9_%D0%BE%D0%B3%D0%BE%D0%BD%D1%8C[1]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6" y="4929198"/>
            <a:ext cx="3286148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511552"/>
          </a:xfrm>
        </p:spPr>
        <p:txBody>
          <a:bodyPr>
            <a:normAutofit/>
          </a:bodyPr>
          <a:lstStyle/>
          <a:p>
            <a:r>
              <a:rPr lang="ru-RU" sz="8800" dirty="0" smtClean="0">
                <a:solidFill>
                  <a:srgbClr val="FFFF00"/>
                </a:solidFill>
                <a:latin typeface="+mn-lt"/>
              </a:rPr>
              <a:t>Подвиг – это…</a:t>
            </a:r>
            <a:endParaRPr lang="ru-RU" sz="8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0504"/>
            <a:ext cx="8229600" cy="2308856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4572032" cy="5429288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Содержимое 4" descr=" 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214422"/>
            <a:ext cx="4286280" cy="4572032"/>
          </a:xfrm>
          <a:prstGeom prst="rect">
            <a:avLst/>
          </a:prstGeom>
          <a:noFill/>
          <a:ln w="57150">
            <a:solidFill>
              <a:srgbClr val="0070C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2984"/>
          </a:xfrm>
        </p:spPr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Подвиг в тылу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8715436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 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429684" cy="6286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ПЛАН БАРБАРОССА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https://upload.wikimedia.org/wikipedia/commons/1/15/Eastern_Front_1941-06_to_1941-09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5929354" cy="5286412"/>
          </a:xfrm>
          <a:prstGeom prst="rect">
            <a:avLst/>
          </a:prstGeom>
          <a:noFill/>
          <a:ln w="76200">
            <a:solidFill>
              <a:srgbClr val="FFFF00"/>
            </a:solidFill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657316">
            <a:off x="5572132" y="2143116"/>
            <a:ext cx="3295654" cy="3462345"/>
          </a:xfrm>
          <a:prstGeom prst="rect">
            <a:avLst/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Панорама Брестской крепости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74638"/>
            <a:ext cx="8429683" cy="62261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БРЕСТСКАЯ КРЕПОСТЬ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 descr="http://istorii-x.ru/images/stories/mesta/16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500174"/>
            <a:ext cx="5143536" cy="5143536"/>
          </a:xfrm>
          <a:prstGeom prst="rect">
            <a:avLst/>
          </a:prstGeom>
          <a:noFill/>
        </p:spPr>
      </p:pic>
      <p:pic>
        <p:nvPicPr>
          <p:cNvPr id="5" name="Рисунок 4" descr="https://my-best-travel.ru/wp-content/uploads/2018/12/IMG_172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2357430"/>
            <a:ext cx="3886203" cy="401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40</TotalTime>
  <Words>77</Words>
  <Application>Microsoft Office PowerPoint</Application>
  <PresentationFormat>Экран (4:3)</PresentationFormat>
  <Paragraphs>19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4" baseType="lpstr">
      <vt:lpstr>Arial</vt:lpstr>
      <vt:lpstr>Book Antiqua</vt:lpstr>
      <vt:lpstr>Lucida Sans</vt:lpstr>
      <vt:lpstr>Times New Roman</vt:lpstr>
      <vt:lpstr>Wingdings</vt:lpstr>
      <vt:lpstr>Wingdings 2</vt:lpstr>
      <vt:lpstr>Wingdings 3</vt:lpstr>
      <vt:lpstr>Апекс</vt:lpstr>
      <vt:lpstr>Презентация PowerPoint</vt:lpstr>
      <vt:lpstr> Никто не забыт и ничто не забыто</vt:lpstr>
      <vt:lpstr>Подвиг – это…</vt:lpstr>
      <vt:lpstr>Презентация PowerPoint</vt:lpstr>
      <vt:lpstr>Подвиг в тылу</vt:lpstr>
      <vt:lpstr>Презентация PowerPoint</vt:lpstr>
      <vt:lpstr>ПЛАН БАРБАРОССА</vt:lpstr>
      <vt:lpstr>Презентация PowerPoint</vt:lpstr>
      <vt:lpstr>БРЕСТСКАЯ КРЕПОСТЬ</vt:lpstr>
      <vt:lpstr>Оборона Брестской крепости</vt:lpstr>
      <vt:lpstr>Презентация PowerPoint</vt:lpstr>
      <vt:lpstr>Надписи на стенах крепости</vt:lpstr>
      <vt:lpstr>Презентация PowerPoint</vt:lpstr>
      <vt:lpstr>Презентация PowerPoint</vt:lpstr>
      <vt:lpstr>Защитники Брестской крепости</vt:lpstr>
      <vt:lpstr>Защитники Брестской крепости</vt:lpstr>
      <vt:lpstr>Презентация PowerPoint</vt:lpstr>
      <vt:lpstr>Мемориальный комплекс «Брестская крепость-герой»</vt:lpstr>
      <vt:lpstr>Презентация PowerPoint</vt:lpstr>
      <vt:lpstr>Презентация PowerPoint</vt:lpstr>
      <vt:lpstr>Скульптура «Жажда»</vt:lpstr>
      <vt:lpstr>Монумент «Мужество»</vt:lpstr>
      <vt:lpstr>Холмские ворота</vt:lpstr>
      <vt:lpstr>Композиция «Героям границы, женщинам и детям, мужеством своим в бессмертие шагнувшим»</vt:lpstr>
      <vt:lpstr>Презентация PowerPoint</vt:lpstr>
      <vt:lpstr>Никто не забыт и ничто не забыто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КАБИНЕТ №21</dc:creator>
  <cp:lastModifiedBy>Samsung</cp:lastModifiedBy>
  <cp:revision>8</cp:revision>
  <dcterms:created xsi:type="dcterms:W3CDTF">2020-06-13T04:52:05Z</dcterms:created>
  <dcterms:modified xsi:type="dcterms:W3CDTF">2021-03-15T13:36:50Z</dcterms:modified>
</cp:coreProperties>
</file>