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0"/>
  </p:handoutMasterIdLst>
  <p:sldIdLst>
    <p:sldId id="285" r:id="rId2"/>
    <p:sldId id="313" r:id="rId3"/>
    <p:sldId id="257" r:id="rId4"/>
    <p:sldId id="305" r:id="rId5"/>
    <p:sldId id="306" r:id="rId6"/>
    <p:sldId id="307" r:id="rId7"/>
    <p:sldId id="268" r:id="rId8"/>
    <p:sldId id="30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9C882-35E4-41DC-8E0D-6339E1B98F1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7582B-BCA4-4803-8F4F-B6ADD36F7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39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9E26490-3F07-4CAD-9508-E77FDB321B1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336338" cy="374441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«Сказка о потерянном времени»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7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1156" y="4581128"/>
            <a:ext cx="5589316" cy="1706488"/>
          </a:xfrm>
        </p:spPr>
        <p:txBody>
          <a:bodyPr>
            <a:normAutofit/>
          </a:bodyPr>
          <a:lstStyle/>
          <a:p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62903">
            <a:off x="874435" y="3402636"/>
            <a:ext cx="2047296" cy="301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75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627981" y="1449989"/>
          <a:ext cx="5934075" cy="2870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5155">
                  <a:extLst>
                    <a:ext uri="{9D8B030D-6E8A-4147-A177-3AD203B41FA5}">
                      <a16:colId xmlns:a16="http://schemas.microsoft.com/office/drawing/2014/main" val="3533120221"/>
                    </a:ext>
                  </a:extLst>
                </a:gridCol>
                <a:gridCol w="4792345">
                  <a:extLst>
                    <a:ext uri="{9D8B030D-6E8A-4147-A177-3AD203B41FA5}">
                      <a16:colId xmlns:a16="http://schemas.microsoft.com/office/drawing/2014/main" val="1527257322"/>
                    </a:ext>
                  </a:extLst>
                </a:gridCol>
                <a:gridCol w="536575">
                  <a:extLst>
                    <a:ext uri="{9D8B030D-6E8A-4147-A177-3AD203B41FA5}">
                      <a16:colId xmlns:a16="http://schemas.microsoft.com/office/drawing/2014/main" val="139788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№п/п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Задание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Отметка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34413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Биография автора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3415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Ответы на вопросы учителя, подготовка вопросов для одноклассников.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0407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Выборочное чтение «Оживи экспонат»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15276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Работа в парах «Восстанови последовательность»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604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Работа в группе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7001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Оценка за урок: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1072318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 самооценки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4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14" y="620689"/>
            <a:ext cx="2740143" cy="329165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243067"/>
            <a:ext cx="856895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Львович Шварц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087054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(1896 — 1958)</a:t>
            </a:r>
          </a:p>
        </p:txBody>
      </p:sp>
    </p:spTree>
    <p:extLst>
      <p:ext uri="{BB962C8B-B14F-4D97-AF65-F5344CB8AC3E}">
        <p14:creationId xmlns:p14="http://schemas.microsoft.com/office/powerpoint/2010/main" val="401264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упер физкультминутка для урок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9950" y="530225"/>
            <a:ext cx="7450138" cy="4914999"/>
          </a:xfrm>
        </p:spPr>
      </p:pic>
    </p:spTree>
    <p:extLst>
      <p:ext uri="{BB962C8B-B14F-4D97-AF65-F5344CB8AC3E}">
        <p14:creationId xmlns:p14="http://schemas.microsoft.com/office/powerpoint/2010/main" val="237285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Правила работы в паре, </a:t>
            </a:r>
            <a:r>
              <a:rPr lang="ru-RU" sz="3600" dirty="0" smtClean="0"/>
              <a:t>группе</a:t>
            </a:r>
          </a:p>
          <a:p>
            <a:endParaRPr lang="ru-RU" sz="3600" dirty="0"/>
          </a:p>
          <a:p>
            <a:r>
              <a:rPr lang="ru-RU" sz="3600" dirty="0"/>
              <a:t>1. Не перебивать</a:t>
            </a:r>
          </a:p>
          <a:p>
            <a:r>
              <a:rPr lang="ru-RU" sz="3600" dirty="0"/>
              <a:t>2. Выслушивать всех</a:t>
            </a:r>
          </a:p>
          <a:p>
            <a:r>
              <a:rPr lang="ru-RU" sz="3600" dirty="0"/>
              <a:t>3. Взаимопомощь</a:t>
            </a:r>
          </a:p>
          <a:p>
            <a:r>
              <a:rPr lang="ru-RU" sz="3600" dirty="0"/>
              <a:t>4. Право на ошибку</a:t>
            </a:r>
          </a:p>
          <a:p>
            <a:r>
              <a:rPr lang="ru-RU" sz="3600" dirty="0"/>
              <a:t>5. Уважать друг друга</a:t>
            </a:r>
          </a:p>
        </p:txBody>
      </p:sp>
    </p:spTree>
    <p:extLst>
      <p:ext uri="{BB962C8B-B14F-4D97-AF65-F5344CB8AC3E}">
        <p14:creationId xmlns:p14="http://schemas.microsoft.com/office/powerpoint/2010/main" val="348273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340768"/>
            <a:ext cx="8183880" cy="3377536"/>
          </a:xfrm>
        </p:spPr>
        <p:txBody>
          <a:bodyPr/>
          <a:lstStyle/>
          <a:p>
            <a:r>
              <a:rPr lang="ru-RU" dirty="0" smtClean="0"/>
              <a:t>1. Бесполезная трата времени.</a:t>
            </a:r>
          </a:p>
          <a:p>
            <a:r>
              <a:rPr lang="ru-RU" dirty="0" smtClean="0"/>
              <a:t>2. Превращение в старика.</a:t>
            </a:r>
          </a:p>
          <a:p>
            <a:r>
              <a:rPr lang="ru-RU" dirty="0" smtClean="0"/>
              <a:t>3. Мальчик в лесном домике.</a:t>
            </a:r>
          </a:p>
          <a:p>
            <a:r>
              <a:rPr lang="ru-RU" dirty="0" smtClean="0"/>
              <a:t>4. Опасение волшебников.</a:t>
            </a:r>
          </a:p>
          <a:p>
            <a:r>
              <a:rPr lang="ru-RU" dirty="0" smtClean="0"/>
              <a:t>5. Поиск детей- стариков.</a:t>
            </a:r>
          </a:p>
          <a:p>
            <a:r>
              <a:rPr lang="ru-RU" dirty="0" smtClean="0"/>
              <a:t>6. Превращённые отыскались.</a:t>
            </a:r>
          </a:p>
          <a:p>
            <a:r>
              <a:rPr lang="ru-RU" dirty="0" smtClean="0"/>
              <a:t>7. Обратное превращение.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1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«Человек, который понапрасну теряет время, сам не замечает, как стареет.»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83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11560" y="620688"/>
            <a:ext cx="3168352" cy="46979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1258" y="2492896"/>
            <a:ext cx="1508184" cy="1656184"/>
          </a:xfrm>
          <a:prstGeom prst="rect">
            <a:avLst/>
          </a:prstGeom>
        </p:spPr>
      </p:pic>
      <p:pic>
        <p:nvPicPr>
          <p:cNvPr id="1028" name="Picture 4" descr="Синие новогодние шары, наборы синих шаров, интернет магазин Зимняя Сказка  Eli.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501733"/>
            <a:ext cx="1533307" cy="153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упить елочные игрушки шары новогодние на елку в Санкт-Петербурге СПБ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001" y="530292"/>
            <a:ext cx="1609950" cy="16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inus-dzhingl-bel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503</TotalTime>
  <Words>134</Words>
  <Application>Microsoft Office PowerPoint</Application>
  <PresentationFormat>Экран (4:3)</PresentationFormat>
  <Paragraphs>42</Paragraphs>
  <Slides>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Verdana</vt:lpstr>
      <vt:lpstr>Wingdings 2</vt:lpstr>
      <vt:lpstr>Аспект</vt:lpstr>
      <vt:lpstr>  «Сказка о потерянном времени»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1</cp:lastModifiedBy>
  <cp:revision>63</cp:revision>
  <cp:lastPrinted>2018-01-30T19:29:27Z</cp:lastPrinted>
  <dcterms:created xsi:type="dcterms:W3CDTF">2015-01-01T16:58:02Z</dcterms:created>
  <dcterms:modified xsi:type="dcterms:W3CDTF">2020-12-17T19:12:45Z</dcterms:modified>
</cp:coreProperties>
</file>