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6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57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89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400E9-DC0E-415A-96E5-57CF24979200}" type="datetimeFigureOut">
              <a:rPr lang="ru-RU" smtClean="0"/>
              <a:pPr/>
              <a:t>13.06.2018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7C8B8-BB09-4B80-B97C-BEA719F6F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veinternet.ru/community/4091266/rubric/1832591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venture" pitchFamily="2" charset="0"/>
              </a:rPr>
              <a:t>«Весна в лесу»</a:t>
            </a:r>
            <a:endParaRPr lang="ru-RU" sz="6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105400"/>
            <a:ext cx="6400800" cy="1752600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Конспект занятия в средней группе.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Воспитатель МАДОУ №28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Петракова </a:t>
            </a:r>
            <a:r>
              <a:rPr lang="ru-RU" sz="1800" dirty="0" smtClean="0">
                <a:solidFill>
                  <a:schemeClr val="tx1"/>
                </a:solidFill>
              </a:rPr>
              <a:t>З.Е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г.Армавир, Краснодарский край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hlinkClick r:id="rId2"/>
              </a:rPr>
              <a:t>Фон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2"/>
              </a:rPr>
              <a:t>Бабочка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2"/>
              </a:rPr>
              <a:t>Листья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2"/>
              </a:rPr>
              <a:t>Божья коровка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2"/>
              </a:rPr>
              <a:t>Птица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2"/>
              </a:rPr>
              <a:t>Парашют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357298"/>
            <a:ext cx="6715172" cy="47863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hlinkClick r:id="rId2" action="ppaction://hlinksldjump"/>
              </a:rPr>
              <a:t>Программное содержание</a:t>
            </a:r>
            <a:endParaRPr lang="ru-RU" sz="3600" dirty="0" smtClean="0">
              <a:solidFill>
                <a:srgbClr val="C00000"/>
              </a:solidFill>
              <a:hlinkClick r:id="rId3" action="ppaction://hlinksldjump"/>
            </a:endParaRPr>
          </a:p>
          <a:p>
            <a:pPr algn="ctr"/>
            <a:r>
              <a:rPr lang="ru-RU" sz="3600" dirty="0" smtClean="0">
                <a:solidFill>
                  <a:srgbClr val="C00000"/>
                </a:solidFill>
                <a:hlinkClick r:id="rId3" action="ppaction://hlinksldjump"/>
              </a:rPr>
              <a:t>Встреча с мишкой.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dirty="0" smtClean="0">
                <a:solidFill>
                  <a:srgbClr val="C00000"/>
                </a:solidFill>
                <a:hlinkClick r:id="rId4" action="ppaction://hlinksldjump"/>
              </a:rPr>
              <a:t>Отгадывание загадок.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dirty="0" smtClean="0">
                <a:solidFill>
                  <a:srgbClr val="C00000"/>
                </a:solidFill>
                <a:hlinkClick r:id="rId5" action="ppaction://hlinksldjump"/>
              </a:rPr>
              <a:t>Приметы весны в пословицах.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dirty="0" smtClean="0">
                <a:solidFill>
                  <a:srgbClr val="C00000"/>
                </a:solidFill>
                <a:hlinkClick r:id="rId6" action="ppaction://hlinksldjump"/>
              </a:rPr>
              <a:t>Игра с ручейком.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dirty="0" smtClean="0">
                <a:solidFill>
                  <a:srgbClr val="C00000"/>
                </a:solidFill>
                <a:hlinkClick r:id="rId7" action="ppaction://hlinksldjump"/>
              </a:rPr>
              <a:t>Домашнее задание.</a:t>
            </a:r>
            <a:endParaRPr lang="ru-RU" sz="3600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428604"/>
            <a:ext cx="7286676" cy="526297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Программное  содержание: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Расширить  представления  детей  о  весенних  изменениях  в  природе;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Учить  устанавливать  простые  причинно - следственные  связи  между  изменениями  в  живой  и  не  живой  природе  в  весенний  период;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Уточнить  представления  детей  о  лесе  и  его  обитателях  (растениях  и  животных);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Формировать  интерес  и  желание  бережного  отношения  к  лесу  и  его  обитателям;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Углублять  представления  детей  о  жизни  птиц  и  диких  животных  с  приходом  весны;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Уточнить  значение  леса  в  жизни  человека  и  правилах  поведения  в  лесу.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4286248" y="6215082"/>
            <a:ext cx="150019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весна в ле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29684" cy="6322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700x708 | Белый медведь плавает в воде и машет лапой | Животные, Медведи,  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6667500" cy="6743701"/>
          </a:xfrm>
          <a:prstGeom prst="rect">
            <a:avLst/>
          </a:prstGeom>
          <a:noFill/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358082" y="6215082"/>
            <a:ext cx="150019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весна в ле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429156" cy="3071834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осень в лес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357562"/>
            <a:ext cx="4272926" cy="2857520"/>
          </a:xfrm>
          <a:prstGeom prst="rect">
            <a:avLst/>
          </a:prstGeom>
          <a:noFill/>
        </p:spPr>
      </p:pic>
      <p:pic>
        <p:nvPicPr>
          <p:cNvPr id="1032" name="Picture 8" descr="Картинки по запросу лето в лес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42852"/>
            <a:ext cx="4214842" cy="3107553"/>
          </a:xfrm>
          <a:prstGeom prst="rect">
            <a:avLst/>
          </a:prstGeom>
          <a:noFill/>
        </p:spPr>
      </p:pic>
      <p:sp>
        <p:nvSpPr>
          <p:cNvPr id="1034" name="AutoShape 10" descr="Картинки по запросу зима в лес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Картинки по запросу зима в лес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3357562"/>
            <a:ext cx="4457731" cy="2857520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4286248" y="6215082"/>
            <a:ext cx="150019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928802"/>
            <a:ext cx="4071966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dirty="0" smtClean="0"/>
              <a:t>Март  с  водой, </a:t>
            </a:r>
          </a:p>
          <a:p>
            <a:r>
              <a:rPr lang="ru-RU" sz="4000" dirty="0" smtClean="0"/>
              <a:t> апрель  с травой,  </a:t>
            </a:r>
          </a:p>
          <a:p>
            <a:r>
              <a:rPr lang="ru-RU" sz="4000" dirty="0" smtClean="0"/>
              <a:t>май  с  цветами. </a:t>
            </a:r>
            <a:endParaRPr lang="ru-RU" sz="4000" dirty="0"/>
          </a:p>
        </p:txBody>
      </p:sp>
      <p:pic>
        <p:nvPicPr>
          <p:cNvPr id="22530" name="Picture 2" descr="Картинки по запросу Мар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85728"/>
            <a:ext cx="3155942" cy="2191627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апр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8188" y="2571744"/>
            <a:ext cx="3525811" cy="2143140"/>
          </a:xfrm>
          <a:prstGeom prst="rect">
            <a:avLst/>
          </a:prstGeom>
          <a:noFill/>
        </p:spPr>
      </p:pic>
      <p:pic>
        <p:nvPicPr>
          <p:cNvPr id="22534" name="Picture 6" descr="Картинки по запросу апре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4286256"/>
            <a:ext cx="3321903" cy="2214602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5143504" y="6286520"/>
            <a:ext cx="150019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сосуль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524803" cy="5643602"/>
          </a:xfrm>
          <a:prstGeom prst="rect">
            <a:avLst/>
          </a:prstGeom>
          <a:noFill/>
        </p:spPr>
      </p:pic>
      <p:sp>
        <p:nvSpPr>
          <p:cNvPr id="21508" name="AutoShape 4" descr="Картинки по запросу ручей вес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Картинки по запросу ручей вес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Картинки по запросу ручей вес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4" name="AutoShape 10" descr="Картинки по запросу дождь вес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6" name="AutoShape 12" descr="Картинки по запросу дождь вес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8" name="AutoShape 14" descr="Картинки по запросу дождь вес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20" name="Picture 16" descr="Картинки по запросу дождь весн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714356"/>
            <a:ext cx="7773874" cy="5214974"/>
          </a:xfrm>
          <a:prstGeom prst="rect">
            <a:avLst/>
          </a:prstGeom>
          <a:noFill/>
        </p:spPr>
      </p:pic>
      <p:pic>
        <p:nvPicPr>
          <p:cNvPr id="21522" name="Picture 18" descr="Картинки по запросу ручьи весной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785794"/>
            <a:ext cx="8072462" cy="5368189"/>
          </a:xfrm>
          <a:prstGeom prst="rect">
            <a:avLst/>
          </a:prstGeom>
          <a:noFill/>
        </p:spPr>
      </p:pic>
      <p:sp>
        <p:nvSpPr>
          <p:cNvPr id="11" name="Стрелка вправо 10">
            <a:hlinkClick r:id="rId5" action="ppaction://hlinksldjump"/>
          </p:cNvPr>
          <p:cNvSpPr/>
          <p:nvPr/>
        </p:nvSpPr>
        <p:spPr>
          <a:xfrm>
            <a:off x="4286248" y="6215082"/>
            <a:ext cx="150019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2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нарисуй весн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85860"/>
            <a:ext cx="2727697" cy="4429132"/>
          </a:xfrm>
          <a:prstGeom prst="rect">
            <a:avLst/>
          </a:prstGeom>
          <a:noFill/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428736"/>
            <a:ext cx="3222767" cy="4329090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4286248" y="6215082"/>
            <a:ext cx="150019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156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«Весна в лесу»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Интернет-ресурсы: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sbelova</dc:creator>
  <cp:lastModifiedBy>111</cp:lastModifiedBy>
  <cp:revision>15</cp:revision>
  <dcterms:created xsi:type="dcterms:W3CDTF">2013-07-31T06:33:08Z</dcterms:created>
  <dcterms:modified xsi:type="dcterms:W3CDTF">2018-06-13T17:09:35Z</dcterms:modified>
</cp:coreProperties>
</file>