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7AA5-BF55-4041-924E-B317AA6B40E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8697FEF-098F-4202-A941-3580BD65B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441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7AA5-BF55-4041-924E-B317AA6B40E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8697FEF-098F-4202-A941-3580BD65B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099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7AA5-BF55-4041-924E-B317AA6B40E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8697FEF-098F-4202-A941-3580BD65BF7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1628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7AA5-BF55-4041-924E-B317AA6B40E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8697FEF-098F-4202-A941-3580BD65B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43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7AA5-BF55-4041-924E-B317AA6B40E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8697FEF-098F-4202-A941-3580BD65BF7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769182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7AA5-BF55-4041-924E-B317AA6B40E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8697FEF-098F-4202-A941-3580BD65B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117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7AA5-BF55-4041-924E-B317AA6B40E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7FEF-098F-4202-A941-3580BD65B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955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7AA5-BF55-4041-924E-B317AA6B40E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7FEF-098F-4202-A941-3580BD65B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56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7AA5-BF55-4041-924E-B317AA6B40E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7FEF-098F-4202-A941-3580BD65B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43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7AA5-BF55-4041-924E-B317AA6B40E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8697FEF-098F-4202-A941-3580BD65B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111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7AA5-BF55-4041-924E-B317AA6B40E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8697FEF-098F-4202-A941-3580BD65B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00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7AA5-BF55-4041-924E-B317AA6B40E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8697FEF-098F-4202-A941-3580BD65B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916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7AA5-BF55-4041-924E-B317AA6B40E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7FEF-098F-4202-A941-3580BD65B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923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7AA5-BF55-4041-924E-B317AA6B40E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7FEF-098F-4202-A941-3580BD65B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82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7AA5-BF55-4041-924E-B317AA6B40E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97FEF-098F-4202-A941-3580BD65B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901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7AA5-BF55-4041-924E-B317AA6B40E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8697FEF-098F-4202-A941-3580BD65B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286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57AA5-BF55-4041-924E-B317AA6B40E2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8697FEF-098F-4202-A941-3580BD65B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23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«Экология озонового слоя».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Дистанционное занятие дополнительного образования в режиме онлайн, для групп младшего школьного возраста.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86525" y="2085975"/>
            <a:ext cx="5600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«Сохрани небо: защити себя- защити озоновый слой».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372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1325" y="219075"/>
            <a:ext cx="92106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1.Телеграмма от Красной Шапочки: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 бабушке в огороде солнце выжгло всю капусту. Не с чем делать пирожки. Помогите, голодаем!»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 Почему сгорела капуста у бабушке?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2.Отгадайте загадку: « Есть у ребят зелёный друг, весёлый друг, хороший. Он им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протянит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сотни рук и тысячи ладошек».(…………..)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085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3675" y="180975"/>
            <a:ext cx="830579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новой темы.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занятия: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1.Формирование у учащихся экологической культуры, чувство ответственности за окружающую среду.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детей с таким понятием как экология озонового слоя.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3.Формирование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мотивации у детей к сохранению озонового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5.Формирование способности к саморазвитию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самоизменению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2.Знать понятие «озоновый слой».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3.Знать расположение озонового слоя планеты.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4.Знать какие существуют проблемы связанные с озоновым слоем и пути решения данных проблем.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Чат-занятие, на платформе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VK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учебного элемента: слайд с рисунком и текстовым пояснением.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037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flipH="1">
            <a:off x="3408044" y="352425"/>
            <a:ext cx="84696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занятия: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1.Понятие «озоновый слой».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2.Какие слои Земли существуют.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3.Экологическая проблема, связанная с нарушением озонового слоя.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4.Пути решения экологической проблемы.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065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flipH="1">
            <a:off x="3941444" y="114300"/>
            <a:ext cx="700278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«Озоновый слой»- это тонкий газовый слой</a:t>
            </a:r>
          </a:p>
          <a:p>
            <a:r>
              <a:rPr lang="ru-RU" dirty="0" smtClean="0"/>
              <a:t>в стратосфере, который защищает поверхность Земли </a:t>
            </a:r>
          </a:p>
          <a:p>
            <a:r>
              <a:rPr lang="ru-RU" dirty="0" smtClean="0"/>
              <a:t>от разрушительного эффекта солнечных </a:t>
            </a:r>
            <a:r>
              <a:rPr lang="ru-RU" dirty="0" err="1" smtClean="0"/>
              <a:t>ультрафиолето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вых</a:t>
            </a:r>
            <a:r>
              <a:rPr lang="ru-RU" dirty="0" smtClean="0"/>
              <a:t> лучей. Это естественный щит Земли, образованный</a:t>
            </a:r>
          </a:p>
          <a:p>
            <a:r>
              <a:rPr lang="ru-RU" dirty="0" smtClean="0"/>
              <a:t> газом-озоном.</a:t>
            </a:r>
          </a:p>
          <a:p>
            <a:endParaRPr lang="ru-RU" dirty="0"/>
          </a:p>
          <a:p>
            <a:r>
              <a:rPr lang="ru-RU" dirty="0" smtClean="0"/>
              <a:t>16 сентября- провозглашен Международным днём охраны озонового слоя.</a:t>
            </a:r>
          </a:p>
          <a:p>
            <a:endParaRPr lang="ru-RU" dirty="0"/>
          </a:p>
        </p:txBody>
      </p:sp>
      <p:pic>
        <p:nvPicPr>
          <p:cNvPr id="4" name="Рисунок 3" descr="озоновый сло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75" y="2809876"/>
            <a:ext cx="6905625" cy="405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187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5618" y="2162174"/>
            <a:ext cx="9136382" cy="46958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flipH="1">
            <a:off x="3055618" y="247650"/>
            <a:ext cx="89458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Если рассмотреть Землю из космоса, то мы увидим, что внешний слой   нашей планеты делится на:</a:t>
            </a:r>
          </a:p>
          <a:p>
            <a:r>
              <a:rPr lang="ru-RU" dirty="0" smtClean="0"/>
              <a:t>1.Тропосферу .</a:t>
            </a:r>
          </a:p>
          <a:p>
            <a:r>
              <a:rPr lang="ru-RU" dirty="0" smtClean="0"/>
              <a:t>2.Стратосферу, в которой озоновый слой как защитный щит покрывает всю Землю.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5930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90850" y="0"/>
            <a:ext cx="92011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-Послушайте, пришла телеграмма, пишет Белый медведь из Антарктиды: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«Срочно приезжайте, помогите, тают ледники, не на чем плавать».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-Как Вы думаете что же произошло там?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-Над Землей образовалась так называемая «озоновая дыра», через которую лучи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низкостоящего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солнца проникают на поверхность Земли, попадая не лёд способствуют таянию ледника. Поэтому медведь не может плавать по океану.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850" y="2266950"/>
            <a:ext cx="9201150" cy="459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09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8975" y="0"/>
            <a:ext cx="89630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-Ребята, давайте сделаем физкультминутку для глаз: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1.Двигаем поочерёдно глазами: вверх- вниз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–вправо –влево.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(5 раз).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.Найдите ближнюю точку от вас(можно смотреть на карандаш на столе),не отрывая глаз посчитайте до 10; найдите дальнюю точку от вас и не отрывая глаз посчитайте до 10.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3.Зажмурьте глаза, откройте глаза.(5 раз)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4.Закройте глаза и посчитайте до 10.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5.Можно приступать к работе.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3050" y="3048000"/>
            <a:ext cx="683895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813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05125" y="228600"/>
            <a:ext cx="922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609850" y="228600"/>
            <a:ext cx="918463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-Нарушению озонового слоя способствует: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1.Запуск космических ракет.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2.Скоростные самолёты.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3.Выбросы промышленности, атомная электрическая станция.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Разрушение озонового слоя является глобальная экологической проблемой, которая ведёт к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заболеваниям кожи, иммунной системы, уменьшения урожая полей.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2450" y="2286000"/>
            <a:ext cx="630555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771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3131819" y="304800"/>
            <a:ext cx="89268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-Пути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избежания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появления «озоновой дыры»: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1.Разделение мусора(пластик, железо, бумага).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2.Организовать вторичную переработку промышленных отходов.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3.Не использовать опасные сельскохозяйственные удобрения.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4.Не использовать аэрозоли.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2337" y="2538412"/>
            <a:ext cx="7515225" cy="387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70295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200</TotalTime>
  <Words>490</Words>
  <Application>Microsoft Office PowerPoint</Application>
  <PresentationFormat>Широкоэкранный</PresentationFormat>
  <Paragraphs>58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Times New Roman</vt:lpstr>
      <vt:lpstr>Wingdings 3</vt:lpstr>
      <vt:lpstr>Легкий дым</vt:lpstr>
      <vt:lpstr>Тема: «Экология озонового слоя». Дистанционное занятие дополнительного образования в режиме онлайн, для групп младшего школьного возраста.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«Экология озонового слоя».</dc:title>
  <dc:creator>Acer</dc:creator>
  <cp:lastModifiedBy>Acer</cp:lastModifiedBy>
  <cp:revision>27</cp:revision>
  <dcterms:created xsi:type="dcterms:W3CDTF">2022-03-17T12:51:50Z</dcterms:created>
  <dcterms:modified xsi:type="dcterms:W3CDTF">2022-03-31T15:44:34Z</dcterms:modified>
</cp:coreProperties>
</file>