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72" r:id="rId13"/>
    <p:sldId id="273" r:id="rId14"/>
    <p:sldId id="274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590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-108520" y="0"/>
            <a:ext cx="9252520" cy="6858000"/>
            <a:chOff x="-108520" y="0"/>
            <a:chExt cx="9252520" cy="68580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988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_5b42e_2bbfad5_XL.png"/>
            <p:cNvPicPr>
              <a:picLocks noChangeAspect="1"/>
            </p:cNvPicPr>
            <p:nvPr/>
          </p:nvPicPr>
          <p:blipFill>
            <a:blip r:embed="rId3" cstate="print"/>
            <a:srcRect l="84999" r="2401"/>
            <a:stretch>
              <a:fillRect/>
            </a:stretch>
          </p:blipFill>
          <p:spPr>
            <a:xfrm>
              <a:off x="467544" y="0"/>
              <a:ext cx="432048" cy="6858000"/>
            </a:xfrm>
            <a:prstGeom prst="rect">
              <a:avLst/>
            </a:prstGeom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4" cstate="print">
              <a:lum bright="-12000"/>
            </a:blip>
            <a:srcRect b="3801"/>
            <a:stretch>
              <a:fillRect/>
            </a:stretch>
          </p:blipFill>
          <p:spPr>
            <a:xfrm>
              <a:off x="971600" y="188640"/>
              <a:ext cx="7992888" cy="6480720"/>
            </a:xfrm>
            <a:prstGeom prst="roundRect">
              <a:avLst>
                <a:gd name="adj" fmla="val 2944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Орден Победы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08520" y="3861048"/>
              <a:ext cx="1619672" cy="16196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Рисунок 11" descr="Слава 1.jpg"/>
            <p:cNvPicPr>
              <a:picLocks noChangeAspect="1"/>
            </p:cNvPicPr>
            <p:nvPr/>
          </p:nvPicPr>
          <p:blipFill>
            <a:blip r:embed="rId6" cstate="print"/>
            <a:srcRect l="10483" t="7181" r="11935"/>
            <a:stretch>
              <a:fillRect/>
            </a:stretch>
          </p:blipFill>
          <p:spPr>
            <a:xfrm>
              <a:off x="251520" y="0"/>
              <a:ext cx="936104" cy="202402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Рисунок 12" descr="0_70b92_aa0ea38a_S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866385" cy="13537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4" name="Рисунок 13" descr="0d133ace4f053415cf339bfd32f38f61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9592" y="5445224"/>
              <a:ext cx="7920880" cy="1188709"/>
            </a:xfrm>
            <a:prstGeom prst="rect">
              <a:avLst/>
            </a:prstGeom>
          </p:spPr>
        </p:pic>
        <p:pic>
          <p:nvPicPr>
            <p:cNvPr id="15" name="Рисунок 14" descr="0_81b58_5e7e0a01_XL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43808" y="5517232"/>
              <a:ext cx="4224755" cy="607309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9" name="Рисунок 8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11" name="Рисунок 10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2" name="Рисунок 11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3" name="Рисунок 12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7" name="Рисунок 6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8" name="Рисунок 7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9" name="Рисунок 8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6" name="Рисунок 5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7" name="Рисунок 6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8" name="Рисунок 7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13" name="Рисунок 12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4" name="Рисунок 13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5" name="Рисунок 14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Группа 7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9" name="Рисунок 8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556792"/>
            <a:ext cx="7772400" cy="1872208"/>
          </a:xfrm>
        </p:spPr>
        <p:txBody>
          <a:bodyPr>
            <a:normAutofit fontScale="90000"/>
          </a:bodyPr>
          <a:lstStyle/>
          <a:p>
            <a:r>
              <a:rPr lang="ru-RU" b="1" kern="1800" dirty="0">
                <a:solidFill>
                  <a:srgbClr val="42404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День освобождения Батайска от немецко-фашистских </a:t>
            </a:r>
            <a:r>
              <a:rPr lang="ru-RU" b="1" kern="1800" dirty="0" smtClean="0">
                <a:solidFill>
                  <a:srgbClr val="42404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захватчиков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3933056"/>
            <a:ext cx="6224736" cy="1270992"/>
          </a:xfrm>
        </p:spPr>
        <p:txBody>
          <a:bodyPr/>
          <a:lstStyle/>
          <a:p>
            <a:r>
              <a:rPr lang="ru-RU" dirty="0" smtClean="0"/>
              <a:t>Коломойцева Т.А.</a:t>
            </a:r>
          </a:p>
          <a:p>
            <a:r>
              <a:rPr lang="ru-RU" dirty="0" smtClean="0"/>
              <a:t>МБОУ СОШ № 2 </a:t>
            </a:r>
            <a:r>
              <a:rPr lang="ru-RU" dirty="0" err="1" smtClean="0"/>
              <a:t>г.Батайск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Все они захоронены у Вечного огня на мемориале «Клятва поколений».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8457" y="1600200"/>
            <a:ext cx="7227086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65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День освобождения города каждый </a:t>
            </a:r>
            <a:r>
              <a:rPr lang="ru-RU" sz="2800" dirty="0" err="1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батайчанин</a:t>
            </a:r>
            <a:r>
              <a:rPr lang="ru-RU" sz="2800" dirty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должен вспомнить о подвиге тех людей, которые подарили нам будущее.</a:t>
            </a: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245377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25" y="1949450"/>
            <a:ext cx="2951163" cy="295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918" y="1556792"/>
            <a:ext cx="3170237" cy="444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295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последние фотографии\bD8x-ffkF1Y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57695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355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последние фотографии\EHUE2_0oew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568952" cy="482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43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G:\последние фотографии\MoeM1wLREV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57695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24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14 кабинет\Documents\Коломойцева\3 моё\ШКОЛА\IMG-20180504-WA00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44893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67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27 июля 1942 г. немцы вошли в Батайск.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5616" y="1417638"/>
            <a:ext cx="7272807" cy="500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85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Город был сильно разрушен.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8250" y="1696244"/>
            <a:ext cx="66675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81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Фашисты отобрали </a:t>
            </a:r>
            <a:r>
              <a:rPr lang="ru-RU" sz="2800" dirty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группу </a:t>
            </a:r>
            <a:r>
              <a:rPr lang="ru-RU" sz="2800" dirty="0" err="1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батайчан</a:t>
            </a:r>
            <a:r>
              <a:rPr lang="ru-RU" sz="2800" dirty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человек 220 и погнали их на аэродром </a:t>
            </a:r>
            <a:r>
              <a:rPr lang="ru-RU" sz="2800" dirty="0" err="1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Батайской</a:t>
            </a:r>
            <a:r>
              <a:rPr lang="ru-RU" sz="2800" dirty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авиашколы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772816"/>
            <a:ext cx="6034617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2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 время оккупации 606 человек из Батайска и пригородов были замучены в фашистских застенках, 69 угнаны в Германию. 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2603" y="1600200"/>
            <a:ext cx="7758793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81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31 декабря 1942 г. началось наступление на ростовском направлении. 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4039" y="1600200"/>
            <a:ext cx="6575921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7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27 января </a:t>
            </a:r>
            <a:r>
              <a:rPr lang="ru-RU" sz="3200" dirty="0" err="1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батайские</a:t>
            </a:r>
            <a:r>
              <a:rPr lang="ru-RU" sz="3200" dirty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партизаны взорвали полотно железной дороги на участке Батайск – Азов 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7528" y="1600200"/>
            <a:ext cx="678894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38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 февраля </a:t>
            </a:r>
            <a:r>
              <a:rPr lang="ru-RU" sz="2800" smtClean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1943 года первыми </a:t>
            </a:r>
            <a:r>
              <a:rPr lang="ru-RU" sz="2800" dirty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своем Т-34 на улицах Батайска появились танкисты Белоусов и Куркин и рота </a:t>
            </a:r>
            <a:r>
              <a:rPr lang="ru-RU" sz="2800" dirty="0" err="1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батайчанина</a:t>
            </a:r>
            <a:r>
              <a:rPr lang="ru-RU" sz="2800" dirty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Склярова. 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0214" y="1600200"/>
            <a:ext cx="6363572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10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 слезами радости встречали </a:t>
            </a:r>
            <a:r>
              <a:rPr lang="ru-RU" dirty="0" err="1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батайчане</a:t>
            </a:r>
            <a:r>
              <a:rPr lang="ru-RU" dirty="0">
                <a:solidFill>
                  <a:srgbClr val="42404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своих освободителей.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6643" y="1600200"/>
            <a:ext cx="7590713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7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145</Words>
  <Application>Microsoft Office PowerPoint</Application>
  <PresentationFormat>Экран (4:3)</PresentationFormat>
  <Paragraphs>13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День освобождения Батайска от немецко-фашистских захватчиков </vt:lpstr>
      <vt:lpstr>27 июля 1942 г. немцы вошли в Батайск.</vt:lpstr>
      <vt:lpstr>Город был сильно разрушен.</vt:lpstr>
      <vt:lpstr>Фашисты отобрали группу батайчан человек 220 и погнали их на аэродром Батайской авиашколы</vt:lpstr>
      <vt:lpstr>За время оккупации 606 человек из Батайска и пригородов были замучены в фашистских застенках, 69 угнаны в Германию. </vt:lpstr>
      <vt:lpstr>31 декабря 1942 г. началось наступление на ростовском направлении. </vt:lpstr>
      <vt:lpstr>27 января батайские партизаны взорвали полотно железной дороги на участке Батайск – Азов </vt:lpstr>
      <vt:lpstr>7 февраля 1943 года первыми на своем Т-34 на улицах Батайска появились танкисты Белоусов и Куркин и рота батайчанина Склярова. </vt:lpstr>
      <vt:lpstr>Со слезами радости встречали батайчане своих освободителей.</vt:lpstr>
      <vt:lpstr>Все они захоронены у Вечного огня на мемориале «Клятва поколений».</vt:lpstr>
      <vt:lpstr>В День освобождения города каждый батайчанин должен вспомнить о подвиге тех людей, которые подарили нам будущее.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МБДОУ д/скв № 8 "Теремок"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«Ко Дню Победы»</dc:title>
  <dc:subject>День Победы</dc:subject>
  <dc:creator>Алейник Н.В.</dc:creator>
  <cp:lastModifiedBy>каб-14</cp:lastModifiedBy>
  <cp:revision>12</cp:revision>
  <dcterms:created xsi:type="dcterms:W3CDTF">2015-01-29T08:01:15Z</dcterms:created>
  <dcterms:modified xsi:type="dcterms:W3CDTF">2021-04-29T06:23:25Z</dcterms:modified>
  <cp:category>презентация к празднику</cp:category>
</cp:coreProperties>
</file>