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FFFF99"/>
    <a:srgbClr val="CAC745"/>
    <a:srgbClr val="993300"/>
    <a:srgbClr val="4A58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929" autoAdjust="0"/>
  </p:normalViewPr>
  <p:slideViewPr>
    <p:cSldViewPr>
      <p:cViewPr>
        <p:scale>
          <a:sx n="60" d="100"/>
          <a:sy n="60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B776A-BC93-4640-8D69-9A0D12C8E5E6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395B31-B2DA-45EA-9C75-663FEEAAA9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70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Инструкция преподавателю. Тема</a:t>
            </a:r>
            <a:r>
              <a:rPr lang="ru-RU" baseline="0" dirty="0" smtClean="0"/>
              <a:t> «Счёт +1,+2,+3» 1 класс</a:t>
            </a:r>
            <a:endParaRPr lang="ru-RU" dirty="0" smtClean="0"/>
          </a:p>
          <a:p>
            <a:r>
              <a:rPr lang="ru-RU" dirty="0" smtClean="0"/>
              <a:t>Данный</a:t>
            </a:r>
            <a:r>
              <a:rPr lang="ru-RU" baseline="0" dirty="0" smtClean="0"/>
              <a:t> материал может использоваться в качестве игровой разминки на этапе первичной проверки понимания и усвоения новых знаний или на этапе повторения изученного материала. При двойном нажатии мышкой по кнопке</a:t>
            </a:r>
            <a:r>
              <a:rPr lang="en-US" baseline="0" dirty="0" smtClean="0"/>
              <a:t> START</a:t>
            </a:r>
            <a:r>
              <a:rPr lang="ru-RU" baseline="0" dirty="0" smtClean="0"/>
              <a:t> </a:t>
            </a:r>
            <a:r>
              <a:rPr lang="en-US" baseline="0" dirty="0" smtClean="0"/>
              <a:t> </a:t>
            </a:r>
            <a:r>
              <a:rPr lang="ru-RU" baseline="0" dirty="0" smtClean="0"/>
              <a:t>лопасть мельницы делает поворот  (прокрутку) к солнышку. Предполагается, что ребёнок должен определить, какое число получится, если к нему прибавить 1 (или 2, 3) и дать ответ, автоматически через секунду выполняется проверка (в окошке появляется правильное число). </a:t>
            </a:r>
            <a:endParaRPr lang="ru-RU" dirty="0" smtClean="0"/>
          </a:p>
          <a:p>
            <a:r>
              <a:rPr lang="ru-RU" baseline="0" dirty="0" smtClean="0"/>
              <a:t>Если щёлкнуть по любому другому месту слайда, то произойдет смена слайда и, соответственно смена задания. </a:t>
            </a:r>
          </a:p>
          <a:p>
            <a:r>
              <a:rPr lang="ru-RU" baseline="0" dirty="0" smtClean="0"/>
              <a:t>Аналогично можно подготовить ряд других заданий, сменив только фон, числа и ответы.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95B31-B2DA-45EA-9C75-663FEEAAA9F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403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Инструкция преподавателю. Тема «Счёт +1,+2,+3» 1 класс</a:t>
            </a:r>
          </a:p>
          <a:p>
            <a:r>
              <a:rPr lang="ru-RU" dirty="0" smtClean="0"/>
              <a:t>Данный материал может использоваться в качестве игровой разминки на этапе первичной проверки понимания и усвоения новых знаний или на этапе повторения изученного материала. При двойном нажатии мышкой по кнопке START  лопасть мельницы делает поворот  (прокрутку) к солнышку. Предполагается, что ребёнок должен определить, какое число получится, если к нему прибавить 1 (или 2, 3) и дать ответ, автоматически через секунду выполняется проверка (в окошке появляется правильное число). </a:t>
            </a:r>
          </a:p>
          <a:p>
            <a:r>
              <a:rPr lang="ru-RU" dirty="0" smtClean="0"/>
              <a:t>Если щёлкнуть по любому другому месту слайда, то произойдет смена слайда и, соответственно смена задания. </a:t>
            </a:r>
          </a:p>
          <a:p>
            <a:r>
              <a:rPr lang="ru-RU" dirty="0" smtClean="0"/>
              <a:t>Аналогично можно подготовить ряд других заданий, сменив только фон, числа и ответы.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95B31-B2DA-45EA-9C75-663FEEAAA9F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920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Инструкция преподавателю. Тема «Счёт +1,+2,+3» 1 класс</a:t>
            </a:r>
          </a:p>
          <a:p>
            <a:r>
              <a:rPr lang="ru-RU" dirty="0" smtClean="0"/>
              <a:t>Данный материал может использоваться в качестве игровой разминки на этапе первичной проверки понимания и усвоения новых знаний или на этапе повторения изученного материала. При двойном нажатии мышкой по кнопке START  лопасть мельницы делает поворот  (прокрутку) к солнышку. Предполагается, что ребёнок должен определить, какое число получится, если к нему прибавить 1 (или 2, 3) и дать ответ, автоматически через секунду выполняется проверка (в окошке появляется правильное число). </a:t>
            </a:r>
          </a:p>
          <a:p>
            <a:r>
              <a:rPr lang="ru-RU" dirty="0" smtClean="0"/>
              <a:t>Если щёлкнуть по любому другому месту слайда, то произойдет смена слайда и, соответственно смена задания. </a:t>
            </a:r>
          </a:p>
          <a:p>
            <a:r>
              <a:rPr lang="ru-RU" dirty="0" smtClean="0"/>
              <a:t>Аналогично можно подготовить ряд других заданий, сменив только фон, числа и ответы.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95B31-B2DA-45EA-9C75-663FEEAAA9F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708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82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819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481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15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865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964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719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921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946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661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39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BC2AD-2F9A-4663-B051-C2AD40BC3488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C1A06-D031-4C84-B5A6-9EEAD4FF8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2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12" Type="http://schemas.openxmlformats.org/officeDocument/2006/relationships/image" Target="../media/image7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6.wmf"/><Relationship Id="rId5" Type="http://schemas.openxmlformats.org/officeDocument/2006/relationships/image" Target="../media/image1.png"/><Relationship Id="rId15" Type="http://schemas.openxmlformats.org/officeDocument/2006/relationships/image" Target="../media/image10.gif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jpeg"/><Relationship Id="rId1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6.wmf"/><Relationship Id="rId18" Type="http://schemas.openxmlformats.org/officeDocument/2006/relationships/image" Target="../media/image18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gif"/><Relationship Id="rId12" Type="http://schemas.openxmlformats.org/officeDocument/2006/relationships/image" Target="../media/image5.png"/><Relationship Id="rId17" Type="http://schemas.openxmlformats.org/officeDocument/2006/relationships/image" Target="../media/image17.gif"/><Relationship Id="rId2" Type="http://schemas.openxmlformats.org/officeDocument/2006/relationships/audio" Target="../media/media2.mp3"/><Relationship Id="rId16" Type="http://schemas.openxmlformats.org/officeDocument/2006/relationships/image" Target="../media/image16.gif"/><Relationship Id="rId1" Type="http://schemas.microsoft.com/office/2007/relationships/media" Target="../media/media2.mp3"/><Relationship Id="rId6" Type="http://schemas.openxmlformats.org/officeDocument/2006/relationships/image" Target="../media/image12.gif"/><Relationship Id="rId11" Type="http://schemas.openxmlformats.org/officeDocument/2006/relationships/image" Target="../media/image4.jpeg"/><Relationship Id="rId5" Type="http://schemas.openxmlformats.org/officeDocument/2006/relationships/image" Target="../media/image11.gif"/><Relationship Id="rId15" Type="http://schemas.openxmlformats.org/officeDocument/2006/relationships/image" Target="../media/image15.gif"/><Relationship Id="rId10" Type="http://schemas.openxmlformats.org/officeDocument/2006/relationships/image" Target="../media/image2.jpeg"/><Relationship Id="rId19" Type="http://schemas.openxmlformats.org/officeDocument/2006/relationships/image" Target="../media/image8.png"/><Relationship Id="rId4" Type="http://schemas.openxmlformats.org/officeDocument/2006/relationships/notesSlide" Target="../notesSlides/notesSlide2.xml"/><Relationship Id="rId9" Type="http://schemas.microsoft.com/office/2007/relationships/hdphoto" Target="../media/hdphoto2.wdp"/><Relationship Id="rId1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9.gif"/><Relationship Id="rId7" Type="http://schemas.openxmlformats.org/officeDocument/2006/relationships/image" Target="../media/image2.jpeg"/><Relationship Id="rId12" Type="http://schemas.openxmlformats.org/officeDocument/2006/relationships/image" Target="../media/image2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11" Type="http://schemas.openxmlformats.org/officeDocument/2006/relationships/image" Target="../media/image7.gif"/><Relationship Id="rId5" Type="http://schemas.openxmlformats.org/officeDocument/2006/relationships/image" Target="../media/image21.gif"/><Relationship Id="rId10" Type="http://schemas.openxmlformats.org/officeDocument/2006/relationships/image" Target="../media/image6.wmf"/><Relationship Id="rId4" Type="http://schemas.openxmlformats.org/officeDocument/2006/relationships/image" Target="../media/image20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http://content.schools.by/sad.pirevichskiy/library/dojd_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01" r="19337"/>
          <a:stretch/>
        </p:blipFill>
        <p:spPr bwMode="auto">
          <a:xfrm>
            <a:off x="-432059" y="-327668"/>
            <a:ext cx="3330195" cy="22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Трапеция 102"/>
          <p:cNvSpPr/>
          <p:nvPr/>
        </p:nvSpPr>
        <p:spPr>
          <a:xfrm>
            <a:off x="2160213" y="4147909"/>
            <a:ext cx="2250182" cy="2845189"/>
          </a:xfrm>
          <a:prstGeom prst="trapezoid">
            <a:avLst>
              <a:gd name="adj" fmla="val 26589"/>
            </a:avLst>
          </a:prstGeom>
          <a:blipFill>
            <a:blip r:embed="rId7"/>
            <a:tile tx="0" ty="0" sx="100000" sy="100000" flip="none" algn="tl"/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25" name="Группа 1024"/>
          <p:cNvGrpSpPr/>
          <p:nvPr/>
        </p:nvGrpSpPr>
        <p:grpSpPr>
          <a:xfrm>
            <a:off x="2383473" y="488508"/>
            <a:ext cx="1824721" cy="1796660"/>
            <a:chOff x="8732698" y="4039255"/>
            <a:chExt cx="1689660" cy="1745062"/>
          </a:xfrm>
        </p:grpSpPr>
        <p:pic>
          <p:nvPicPr>
            <p:cNvPr id="1026" name="Picture 2" descr="Солнце gif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2698" y="4039255"/>
              <a:ext cx="1689660" cy="1745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5" name="Овал 94"/>
            <p:cNvSpPr/>
            <p:nvPr/>
          </p:nvSpPr>
          <p:spPr>
            <a:xfrm>
              <a:off x="9027600" y="4340528"/>
              <a:ext cx="1111211" cy="1125365"/>
            </a:xfrm>
            <a:prstGeom prst="ellipse">
              <a:avLst/>
            </a:prstGeom>
            <a:solidFill>
              <a:srgbClr val="FFFF99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76572" y="1072328"/>
            <a:ext cx="5477430" cy="5512606"/>
            <a:chOff x="345083" y="1362515"/>
            <a:chExt cx="4385365" cy="4413528"/>
          </a:xfrm>
        </p:grpSpPr>
        <p:sp>
          <p:nvSpPr>
            <p:cNvPr id="2" name="12"/>
            <p:cNvSpPr/>
            <p:nvPr/>
          </p:nvSpPr>
          <p:spPr>
            <a:xfrm rot="1800000">
              <a:off x="3243621" y="1651423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12</a:t>
              </a:r>
              <a:endPara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815510" y="1895408"/>
              <a:ext cx="3387299" cy="3349722"/>
              <a:chOff x="-2792847" y="1193014"/>
              <a:chExt cx="4218046" cy="4171253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-2792847" y="1193014"/>
                <a:ext cx="4218046" cy="4171253"/>
                <a:chOff x="-2792847" y="1193014"/>
                <a:chExt cx="4218046" cy="4171253"/>
              </a:xfrm>
            </p:grpSpPr>
            <p:grpSp>
              <p:nvGrpSpPr>
                <p:cNvPr id="35" name="Группа 34"/>
                <p:cNvGrpSpPr/>
                <p:nvPr/>
              </p:nvGrpSpPr>
              <p:grpSpPr>
                <a:xfrm>
                  <a:off x="-2792847" y="1193014"/>
                  <a:ext cx="4218046" cy="4171253"/>
                  <a:chOff x="2393366" y="2453266"/>
                  <a:chExt cx="4956399" cy="5039938"/>
                </a:xfrm>
              </p:grpSpPr>
              <p:grpSp>
                <p:nvGrpSpPr>
                  <p:cNvPr id="19" name="Группа 18"/>
                  <p:cNvGrpSpPr/>
                  <p:nvPr/>
                </p:nvGrpSpPr>
                <p:grpSpPr>
                  <a:xfrm>
                    <a:off x="2393366" y="2453266"/>
                    <a:ext cx="4956399" cy="5039938"/>
                    <a:chOff x="1913643" y="1996765"/>
                    <a:chExt cx="4956399" cy="5039938"/>
                  </a:xfrm>
                </p:grpSpPr>
                <p:sp>
                  <p:nvSpPr>
                    <p:cNvPr id="18" name="Трапеция 17"/>
                    <p:cNvSpPr/>
                    <p:nvPr/>
                  </p:nvSpPr>
                  <p:spPr>
                    <a:xfrm>
                      <a:off x="4024998" y="1996765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2" name="Трапеция 21"/>
                    <p:cNvSpPr/>
                    <p:nvPr/>
                  </p:nvSpPr>
                  <p:spPr>
                    <a:xfrm rot="1800000">
                      <a:off x="5037347" y="2280388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3" name="Трапеция 22"/>
                    <p:cNvSpPr/>
                    <p:nvPr/>
                  </p:nvSpPr>
                  <p:spPr>
                    <a:xfrm rot="3600000">
                      <a:off x="5734350" y="2976159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4" name="Трапеция 23"/>
                    <p:cNvSpPr/>
                    <p:nvPr/>
                  </p:nvSpPr>
                  <p:spPr>
                    <a:xfrm rot="5400000">
                      <a:off x="5956405" y="3955870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5" name="Трапеция 24"/>
                    <p:cNvSpPr/>
                    <p:nvPr/>
                  </p:nvSpPr>
                  <p:spPr>
                    <a:xfrm rot="7200000">
                      <a:off x="5734350" y="4960978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6" name="Трапеция 25"/>
                    <p:cNvSpPr/>
                    <p:nvPr/>
                  </p:nvSpPr>
                  <p:spPr>
                    <a:xfrm rot="9000000">
                      <a:off x="4965638" y="5691706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7" name="Трапеция 26"/>
                    <p:cNvSpPr/>
                    <p:nvPr/>
                  </p:nvSpPr>
                  <p:spPr>
                    <a:xfrm rot="10800000">
                      <a:off x="3971330" y="5956583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8" name="Трапеция 27"/>
                    <p:cNvSpPr/>
                    <p:nvPr/>
                  </p:nvSpPr>
                  <p:spPr>
                    <a:xfrm rot="12600000">
                      <a:off x="3001392" y="5710036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9" name="Трапеция 28"/>
                    <p:cNvSpPr/>
                    <p:nvPr/>
                  </p:nvSpPr>
                  <p:spPr>
                    <a:xfrm rot="14400000">
                      <a:off x="2349701" y="5055540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0" name="Трапеция 29"/>
                    <p:cNvSpPr/>
                    <p:nvPr/>
                  </p:nvSpPr>
                  <p:spPr>
                    <a:xfrm rot="16200000">
                      <a:off x="2080126" y="4021545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1" name="Трапеция 30"/>
                    <p:cNvSpPr/>
                    <p:nvPr/>
                  </p:nvSpPr>
                  <p:spPr>
                    <a:xfrm rot="18000000">
                      <a:off x="2329073" y="3024082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2" name="Трапеция 31"/>
                    <p:cNvSpPr/>
                    <p:nvPr/>
                  </p:nvSpPr>
                  <p:spPr>
                    <a:xfrm rot="19800000">
                      <a:off x="3060667" y="2275256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grpSp>
                  <p:nvGrpSpPr>
                    <p:cNvPr id="17" name="Группа 16"/>
                    <p:cNvGrpSpPr/>
                    <p:nvPr/>
                  </p:nvGrpSpPr>
                  <p:grpSpPr>
                    <a:xfrm>
                      <a:off x="2847772" y="3014294"/>
                      <a:ext cx="2988664" cy="3001474"/>
                      <a:chOff x="2263401" y="1652266"/>
                      <a:chExt cx="2988664" cy="3001474"/>
                    </a:xfrm>
                  </p:grpSpPr>
                  <p:sp>
                    <p:nvSpPr>
                      <p:cNvPr id="16" name="Овал 15"/>
                      <p:cNvSpPr/>
                      <p:nvPr/>
                    </p:nvSpPr>
                    <p:spPr>
                      <a:xfrm>
                        <a:off x="2263401" y="1652266"/>
                        <a:ext cx="2988664" cy="3001474"/>
                      </a:xfrm>
                      <a:prstGeom prst="ellipse">
                        <a:avLst/>
                      </a:prstGeom>
                      <a:blipFill>
                        <a:blip r:embed="rId9"/>
                        <a:tile tx="0" ty="0" sx="100000" sy="100000" flip="none" algn="tl"/>
                      </a:blipFill>
                    </p:spPr>
                    <p:style>
                      <a:lnRef idx="1">
                        <a:schemeClr val="accent6"/>
                      </a:lnRef>
                      <a:fillRef idx="2">
                        <a:schemeClr val="accent6"/>
                      </a:fillRef>
                      <a:effectRef idx="1">
                        <a:schemeClr val="accent6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5" name="Группа 14"/>
                      <p:cNvGrpSpPr/>
                      <p:nvPr/>
                    </p:nvGrpSpPr>
                    <p:grpSpPr>
                      <a:xfrm>
                        <a:off x="2541287" y="1832582"/>
                        <a:ext cx="2456287" cy="2646605"/>
                        <a:chOff x="1306340" y="1722524"/>
                        <a:chExt cx="3605767" cy="3885149"/>
                      </a:xfrm>
                    </p:grpSpPr>
                    <p:sp>
                      <p:nvSpPr>
                        <p:cNvPr id="14" name="Овал 13"/>
                        <p:cNvSpPr/>
                        <p:nvPr/>
                      </p:nvSpPr>
                      <p:spPr>
                        <a:xfrm>
                          <a:off x="1306340" y="1807650"/>
                          <a:ext cx="3571424" cy="3675244"/>
                        </a:xfrm>
                        <a:prstGeom prst="ellipse">
                          <a:avLst/>
                        </a:prstGeom>
                        <a:gradFill flip="none" rotWithShape="1">
                          <a:gsLst>
                            <a:gs pos="0">
                              <a:schemeClr val="accent5">
                                <a:shade val="51000"/>
                                <a:satMod val="130000"/>
                              </a:schemeClr>
                            </a:gs>
                            <a:gs pos="80000">
                              <a:schemeClr val="accent5">
                                <a:shade val="93000"/>
                                <a:satMod val="130000"/>
                              </a:schemeClr>
                            </a:gs>
                            <a:gs pos="100000">
                              <a:schemeClr val="accent5">
                                <a:shade val="94000"/>
                                <a:satMod val="135000"/>
                              </a:scheme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</p:spPr>
                      <p:style>
                        <a:lnRef idx="1">
                          <a:schemeClr val="accent5"/>
                        </a:lnRef>
                        <a:fillRef idx="3">
                          <a:schemeClr val="accent5"/>
                        </a:fillRef>
                        <a:effectRef idx="2">
                          <a:schemeClr val="accent5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grpSp>
                      <p:nvGrpSpPr>
                        <p:cNvPr id="8" name="Группа 7"/>
                        <p:cNvGrpSpPr/>
                        <p:nvPr/>
                      </p:nvGrpSpPr>
                      <p:grpSpPr>
                        <a:xfrm>
                          <a:off x="1342813" y="1722524"/>
                          <a:ext cx="3569294" cy="3885149"/>
                          <a:chOff x="1342813" y="1722524"/>
                          <a:chExt cx="3569294" cy="3885149"/>
                        </a:xfrm>
                      </p:grpSpPr>
                      <p:sp>
                        <p:nvSpPr>
                          <p:cNvPr id="5" name="Прямоугольник 4"/>
                          <p:cNvSpPr/>
                          <p:nvPr/>
                        </p:nvSpPr>
                        <p:spPr>
                          <a:xfrm>
                            <a:off x="2956360" y="1722524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9" name="Прямоугольник 8"/>
                          <p:cNvSpPr/>
                          <p:nvPr/>
                        </p:nvSpPr>
                        <p:spPr>
                          <a:xfrm rot="3600000">
                            <a:off x="3921110" y="2286111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0" name="Прямоугольник 9"/>
                          <p:cNvSpPr/>
                          <p:nvPr/>
                        </p:nvSpPr>
                        <p:spPr>
                          <a:xfrm rot="7200000">
                            <a:off x="3916257" y="3396363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1" name="Прямоугольник 10"/>
                          <p:cNvSpPr/>
                          <p:nvPr/>
                        </p:nvSpPr>
                        <p:spPr>
                          <a:xfrm rot="14400000">
                            <a:off x="2008000" y="3401935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2" name="Прямоугольник 11"/>
                          <p:cNvSpPr/>
                          <p:nvPr/>
                        </p:nvSpPr>
                        <p:spPr>
                          <a:xfrm rot="10800000">
                            <a:off x="2954750" y="3951489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3" name="Прямоугольник 12"/>
                          <p:cNvSpPr/>
                          <p:nvPr/>
                        </p:nvSpPr>
                        <p:spPr>
                          <a:xfrm rot="18000000">
                            <a:off x="2008000" y="2277650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6" name="Овал 5"/>
                          <p:cNvSpPr/>
                          <p:nvPr/>
                        </p:nvSpPr>
                        <p:spPr>
                          <a:xfrm>
                            <a:off x="2811620" y="3336832"/>
                            <a:ext cx="612068" cy="648072"/>
                          </a:xfrm>
                          <a:prstGeom prst="ellipse">
                            <a:avLst/>
                          </a:prstGeom>
                          <a:solidFill>
                            <a:schemeClr val="bg1">
                              <a:lumMod val="50000"/>
                            </a:schemeClr>
                          </a:solidFill>
                          <a:ln>
                            <a:solidFill>
                              <a:schemeClr val="bg2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</p:grpSp>
                  </p:grpSp>
                </p:grpSp>
              </p:grpSp>
              <p:grpSp>
                <p:nvGrpSpPr>
                  <p:cNvPr id="34" name="Группа 33"/>
                  <p:cNvGrpSpPr/>
                  <p:nvPr/>
                </p:nvGrpSpPr>
                <p:grpSpPr>
                  <a:xfrm rot="822634">
                    <a:off x="2613927" y="5360440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21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3" name="Овал 32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7" name="Овал 36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39" name="Группа 38"/>
                  <p:cNvGrpSpPr/>
                  <p:nvPr/>
                </p:nvGrpSpPr>
                <p:grpSpPr>
                  <a:xfrm rot="3789669">
                    <a:off x="2359488" y="4053636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40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1" name="Овал 40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2" name="Овал 41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43" name="Группа 42"/>
                  <p:cNvGrpSpPr/>
                  <p:nvPr/>
                </p:nvGrpSpPr>
                <p:grpSpPr>
                  <a:xfrm rot="1249544">
                    <a:off x="5394254" y="3492908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44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5" name="Овал 44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6" name="Овал 45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47" name="Группа 46"/>
                  <p:cNvGrpSpPr/>
                  <p:nvPr/>
                </p:nvGrpSpPr>
                <p:grpSpPr>
                  <a:xfrm rot="6440791">
                    <a:off x="4925506" y="5795210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48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9" name="Овал 48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0" name="Овал 49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51" name="Группа 50"/>
                  <p:cNvGrpSpPr/>
                  <p:nvPr/>
                </p:nvGrpSpPr>
                <p:grpSpPr>
                  <a:xfrm rot="3617453">
                    <a:off x="5611916" y="4793379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52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3" name="Овал 52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4" name="Овал 53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55" name="Группа 54"/>
                  <p:cNvGrpSpPr/>
                  <p:nvPr/>
                </p:nvGrpSpPr>
                <p:grpSpPr>
                  <a:xfrm rot="6585684">
                    <a:off x="3147885" y="2955861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56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7" name="Овал 56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8" name="Овал 57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59" name="Группа 58"/>
                  <p:cNvGrpSpPr/>
                  <p:nvPr/>
                </p:nvGrpSpPr>
                <p:grpSpPr>
                  <a:xfrm rot="9186852">
                    <a:off x="4364488" y="2779971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60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1" name="Овал 60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2" name="Овал 61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63" name="Группа 62"/>
                  <p:cNvGrpSpPr/>
                  <p:nvPr/>
                </p:nvGrpSpPr>
                <p:grpSpPr>
                  <a:xfrm rot="8911015">
                    <a:off x="3712225" y="6083587"/>
                    <a:ext cx="1746279" cy="1124146"/>
                    <a:chOff x="622846" y="5101951"/>
                    <a:chExt cx="1746279" cy="1124146"/>
                  </a:xfrm>
                </p:grpSpPr>
                <p:sp>
                  <p:nvSpPr>
                    <p:cNvPr id="64" name="Прямоугольник 20"/>
                    <p:cNvSpPr/>
                    <p:nvPr/>
                  </p:nvSpPr>
                  <p:spPr>
                    <a:xfrm rot="2367205">
                      <a:off x="622846" y="5446163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5" name="Овал 64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6" name="Овал 65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Овал 69"/>
                <p:cNvSpPr/>
                <p:nvPr/>
              </p:nvSpPr>
              <p:spPr>
                <a:xfrm rot="6585684">
                  <a:off x="-766969" y="2213472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Овал 70"/>
                <p:cNvSpPr/>
                <p:nvPr/>
              </p:nvSpPr>
              <p:spPr>
                <a:xfrm rot="6585684">
                  <a:off x="-1618858" y="3693674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3" name="Овал 72"/>
                <p:cNvSpPr/>
                <p:nvPr/>
              </p:nvSpPr>
              <p:spPr>
                <a:xfrm rot="6585684">
                  <a:off x="115785" y="3729943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4" name="Овал 73"/>
                <p:cNvSpPr/>
                <p:nvPr/>
              </p:nvSpPr>
              <p:spPr>
                <a:xfrm rot="6585684">
                  <a:off x="85671" y="2734009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5" name="Овал 74"/>
                <p:cNvSpPr/>
                <p:nvPr/>
              </p:nvSpPr>
              <p:spPr>
                <a:xfrm rot="6585684">
                  <a:off x="-1674136" y="2709658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76" name="Овал 75"/>
              <p:cNvSpPr/>
              <p:nvPr/>
            </p:nvSpPr>
            <p:spPr>
              <a:xfrm rot="6585684">
                <a:off x="-782875" y="4228812"/>
                <a:ext cx="135320" cy="135320"/>
              </a:xfrm>
              <a:prstGeom prst="ellipse">
                <a:avLst/>
              </a:prstGeom>
              <a:solidFill>
                <a:schemeClr val="tx1">
                  <a:lumMod val="6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7" name="1"/>
            <p:cNvSpPr/>
            <p:nvPr/>
          </p:nvSpPr>
          <p:spPr>
            <a:xfrm>
              <a:off x="2208317" y="1362515"/>
              <a:ext cx="596726" cy="517747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0" name="3"/>
            <p:cNvSpPr/>
            <p:nvPr/>
          </p:nvSpPr>
          <p:spPr>
            <a:xfrm rot="18000000">
              <a:off x="560182" y="2342746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3</a:t>
              </a:r>
              <a:endPara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1" name="4"/>
            <p:cNvSpPr/>
            <p:nvPr/>
          </p:nvSpPr>
          <p:spPr>
            <a:xfrm rot="16200000">
              <a:off x="305594" y="3299192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4</a:t>
              </a:r>
              <a:endPara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2" name="5"/>
            <p:cNvSpPr/>
            <p:nvPr/>
          </p:nvSpPr>
          <p:spPr>
            <a:xfrm rot="14400000">
              <a:off x="564468" y="4364171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5</a:t>
              </a:r>
              <a:endPara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3" name="6"/>
            <p:cNvSpPr/>
            <p:nvPr/>
          </p:nvSpPr>
          <p:spPr>
            <a:xfrm rot="12600000">
              <a:off x="1274062" y="5023254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6</a:t>
              </a:r>
              <a:endPara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4" name="7"/>
            <p:cNvSpPr/>
            <p:nvPr/>
          </p:nvSpPr>
          <p:spPr>
            <a:xfrm rot="10800000">
              <a:off x="2203784" y="5258295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7</a:t>
              </a:r>
              <a:endPara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5" name="9"/>
            <p:cNvSpPr/>
            <p:nvPr/>
          </p:nvSpPr>
          <p:spPr>
            <a:xfrm rot="7200000">
              <a:off x="3957500" y="4268369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9</a:t>
              </a:r>
              <a:endParaRPr lang="ru-RU" sz="4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6" name="11"/>
            <p:cNvSpPr/>
            <p:nvPr/>
          </p:nvSpPr>
          <p:spPr>
            <a:xfrm rot="3600000">
              <a:off x="3959139" y="2321723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11</a:t>
              </a:r>
              <a:endPara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10"/>
            <p:cNvSpPr/>
            <p:nvPr/>
          </p:nvSpPr>
          <p:spPr>
            <a:xfrm rot="5400000">
              <a:off x="4173211" y="3279509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10</a:t>
              </a:r>
              <a:endPara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8"/>
            <p:cNvSpPr/>
            <p:nvPr/>
          </p:nvSpPr>
          <p:spPr>
            <a:xfrm rot="9000000">
              <a:off x="3196150" y="5000686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8</a:t>
              </a:r>
              <a:endParaRPr lang="ru-RU" sz="4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9" name="2"/>
            <p:cNvSpPr/>
            <p:nvPr/>
          </p:nvSpPr>
          <p:spPr>
            <a:xfrm rot="19800000">
              <a:off x="1277203" y="1636534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2</a:t>
              </a:r>
              <a:endPara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816797" y="3448379"/>
            <a:ext cx="937013" cy="896104"/>
            <a:chOff x="6694729" y="5085184"/>
            <a:chExt cx="937013" cy="896104"/>
          </a:xfrm>
        </p:grpSpPr>
        <p:sp>
          <p:nvSpPr>
            <p:cNvPr id="38" name="центр"/>
            <p:cNvSpPr/>
            <p:nvPr/>
          </p:nvSpPr>
          <p:spPr>
            <a:xfrm>
              <a:off x="6697557" y="5085184"/>
              <a:ext cx="747594" cy="74759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lumMod val="50000"/>
                    <a:tint val="44500"/>
                    <a:satMod val="160000"/>
                  </a:schemeClr>
                </a:gs>
                <a:gs pos="100000">
                  <a:schemeClr val="bg1">
                    <a:lumMod val="50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/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старт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4729" y="5096664"/>
              <a:ext cx="937013" cy="884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29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4</a:t>
            </a:r>
            <a:endParaRPr lang="ru-RU" sz="13800" b="1" dirty="0"/>
          </a:p>
        </p:txBody>
      </p:sp>
      <p:cxnSp>
        <p:nvCxnSpPr>
          <p:cNvPr id="1036" name="Скругленная соединительная линия 1035"/>
          <p:cNvCxnSpPr/>
          <p:nvPr/>
        </p:nvCxnSpPr>
        <p:spPr>
          <a:xfrm>
            <a:off x="4335398" y="1121858"/>
            <a:ext cx="1721440" cy="547618"/>
          </a:xfrm>
          <a:prstGeom prst="curvedConnector3">
            <a:avLst>
              <a:gd name="adj1" fmla="val 50000"/>
            </a:avLst>
          </a:prstGeom>
          <a:ln w="1016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5</a:t>
            </a:r>
            <a:endParaRPr lang="ru-RU" sz="13800" b="1" dirty="0"/>
          </a:p>
        </p:txBody>
      </p:sp>
      <p:sp>
        <p:nvSpPr>
          <p:cNvPr id="119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3</a:t>
            </a:r>
            <a:endParaRPr lang="ru-RU" sz="13800" b="1" dirty="0"/>
          </a:p>
        </p:txBody>
      </p:sp>
      <p:sp>
        <p:nvSpPr>
          <p:cNvPr id="120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6</a:t>
            </a:r>
            <a:endParaRPr lang="ru-RU" sz="13800" b="1" dirty="0"/>
          </a:p>
        </p:txBody>
      </p:sp>
      <p:sp>
        <p:nvSpPr>
          <p:cNvPr id="121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7</a:t>
            </a:r>
            <a:endParaRPr lang="ru-RU" sz="13800" b="1" dirty="0"/>
          </a:p>
        </p:txBody>
      </p:sp>
      <p:sp>
        <p:nvSpPr>
          <p:cNvPr id="122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8</a:t>
            </a:r>
            <a:endParaRPr lang="ru-RU" sz="13800" b="1" dirty="0"/>
          </a:p>
        </p:txBody>
      </p:sp>
      <p:sp>
        <p:nvSpPr>
          <p:cNvPr id="123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9</a:t>
            </a:r>
            <a:endParaRPr lang="ru-RU" sz="13800" b="1" dirty="0"/>
          </a:p>
        </p:txBody>
      </p:sp>
      <p:sp>
        <p:nvSpPr>
          <p:cNvPr id="124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10</a:t>
            </a:r>
            <a:endParaRPr lang="ru-RU" sz="13800" b="1" dirty="0"/>
          </a:p>
        </p:txBody>
      </p:sp>
      <p:sp>
        <p:nvSpPr>
          <p:cNvPr id="125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11</a:t>
            </a:r>
            <a:endParaRPr lang="ru-RU" sz="13800" b="1" dirty="0"/>
          </a:p>
        </p:txBody>
      </p:sp>
      <p:sp>
        <p:nvSpPr>
          <p:cNvPr id="126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12</a:t>
            </a:r>
            <a:endParaRPr lang="ru-RU" sz="13800" b="1" dirty="0"/>
          </a:p>
        </p:txBody>
      </p:sp>
      <p:sp>
        <p:nvSpPr>
          <p:cNvPr id="127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13</a:t>
            </a:r>
            <a:endParaRPr lang="ru-RU" sz="13800" b="1" dirty="0"/>
          </a:p>
        </p:txBody>
      </p:sp>
      <p:sp>
        <p:nvSpPr>
          <p:cNvPr id="129" name="Загнутый угол 1028"/>
          <p:cNvSpPr/>
          <p:nvPr/>
        </p:nvSpPr>
        <p:spPr>
          <a:xfrm>
            <a:off x="6377267" y="4090519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2</a:t>
            </a:r>
            <a:endParaRPr lang="ru-RU" sz="13800" b="1" dirty="0"/>
          </a:p>
        </p:txBody>
      </p:sp>
      <p:pic>
        <p:nvPicPr>
          <p:cNvPr id="67" name="Picture 6" descr="http://www.spogmo.de/question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182" y="6036579"/>
            <a:ext cx="845642" cy="71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20569" y="9699905"/>
            <a:ext cx="609600" cy="609600"/>
          </a:xfrm>
          <a:prstGeom prst="rect">
            <a:avLst/>
          </a:prstGeom>
        </p:spPr>
      </p:pic>
      <p:pic>
        <p:nvPicPr>
          <p:cNvPr id="106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558569" y="8452792"/>
            <a:ext cx="609600" cy="609600"/>
          </a:xfrm>
          <a:prstGeom prst="rect">
            <a:avLst/>
          </a:prstGeom>
        </p:spPr>
      </p:pic>
      <p:pic>
        <p:nvPicPr>
          <p:cNvPr id="107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710969" y="8605192"/>
            <a:ext cx="609600" cy="609600"/>
          </a:xfrm>
          <a:prstGeom prst="rect">
            <a:avLst/>
          </a:prstGeom>
        </p:spPr>
      </p:pic>
      <p:pic>
        <p:nvPicPr>
          <p:cNvPr id="108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863369" y="8757592"/>
            <a:ext cx="609600" cy="609600"/>
          </a:xfrm>
          <a:prstGeom prst="rect">
            <a:avLst/>
          </a:prstGeom>
        </p:spPr>
      </p:pic>
      <p:pic>
        <p:nvPicPr>
          <p:cNvPr id="109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112381" y="9370638"/>
            <a:ext cx="609600" cy="609600"/>
          </a:xfrm>
          <a:prstGeom prst="rect">
            <a:avLst/>
          </a:prstGeom>
        </p:spPr>
      </p:pic>
      <p:pic>
        <p:nvPicPr>
          <p:cNvPr id="110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264781" y="9523038"/>
            <a:ext cx="609600" cy="609600"/>
          </a:xfrm>
          <a:prstGeom prst="rect">
            <a:avLst/>
          </a:prstGeom>
        </p:spPr>
      </p:pic>
      <p:pic>
        <p:nvPicPr>
          <p:cNvPr id="111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16616" y="5742892"/>
            <a:ext cx="609600" cy="609600"/>
          </a:xfrm>
          <a:prstGeom prst="rect">
            <a:avLst/>
          </a:prstGeom>
        </p:spPr>
      </p:pic>
      <p:pic>
        <p:nvPicPr>
          <p:cNvPr id="112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269016" y="5895292"/>
            <a:ext cx="609600" cy="609600"/>
          </a:xfrm>
          <a:prstGeom prst="rect">
            <a:avLst/>
          </a:prstGeom>
        </p:spPr>
      </p:pic>
      <p:pic>
        <p:nvPicPr>
          <p:cNvPr id="113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421416" y="6047692"/>
            <a:ext cx="609600" cy="609600"/>
          </a:xfrm>
          <a:prstGeom prst="rect">
            <a:avLst/>
          </a:prstGeom>
        </p:spPr>
      </p:pic>
      <p:pic>
        <p:nvPicPr>
          <p:cNvPr id="114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573816" y="6200092"/>
            <a:ext cx="609600" cy="609600"/>
          </a:xfrm>
          <a:prstGeom prst="rect">
            <a:avLst/>
          </a:prstGeom>
        </p:spPr>
      </p:pic>
      <p:pic>
        <p:nvPicPr>
          <p:cNvPr id="115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726216" y="6352492"/>
            <a:ext cx="609600" cy="609600"/>
          </a:xfrm>
          <a:prstGeom prst="rect">
            <a:avLst/>
          </a:prstGeom>
        </p:spPr>
      </p:pic>
      <p:pic>
        <p:nvPicPr>
          <p:cNvPr id="116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88216" y="1837367"/>
            <a:ext cx="609600" cy="609600"/>
          </a:xfrm>
          <a:prstGeom prst="rect">
            <a:avLst/>
          </a:prstGeom>
        </p:spPr>
      </p:pic>
      <p:pic>
        <p:nvPicPr>
          <p:cNvPr id="117" name="звук во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640616" y="1989767"/>
            <a:ext cx="609600" cy="609600"/>
          </a:xfrm>
          <a:prstGeom prst="rect">
            <a:avLst/>
          </a:prstGeom>
        </p:spPr>
      </p:pic>
      <p:pic>
        <p:nvPicPr>
          <p:cNvPr id="1032" name="Picture 8" descr="http://oantonova.clan.su/grenouille_240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200" y="6047692"/>
            <a:ext cx="563677" cy="68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8" descr="http://oantonova.clan.su/grenouille_240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01338" y="6062446"/>
            <a:ext cx="578520" cy="69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12" descr="http://img1.liveinternet.ru/images/attach/c/1/61/913/61913418_1279999853_96b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838" y="1821745"/>
            <a:ext cx="2979658" cy="259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://content.schools.by/sad.pirevichskiy/library/dojd_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01" r="19337"/>
          <a:stretch/>
        </p:blipFill>
        <p:spPr bwMode="auto">
          <a:xfrm>
            <a:off x="5053987" y="-327669"/>
            <a:ext cx="4199536" cy="403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TextBox 91"/>
          <p:cNvSpPr txBox="1"/>
          <p:nvPr/>
        </p:nvSpPr>
        <p:spPr>
          <a:xfrm>
            <a:off x="6779962" y="1121858"/>
            <a:ext cx="14782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+1</a:t>
            </a:r>
            <a:endParaRPr lang="ru-RU" sz="6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88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721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721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Rot by="1800000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5721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5721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5721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5721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5721" fill="hold"/>
                                        <p:tgtEl>
                                          <p:spTgt spid="1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0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5721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5721" fill="hold"/>
                                        <p:tgtEl>
                                          <p:spTgt spid="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5721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5721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500"/>
                            </p:stCondLst>
                            <p:childTnLst>
                              <p:par>
                                <p:cTn id="156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6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3" dur="5721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500"/>
                            </p:stCondLst>
                            <p:childTnLst>
                              <p:par>
                                <p:cTn id="17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1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audio>
              <p:cMediaNode vol="80000">
                <p:cTn id="1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vol="80000">
                <p:cTn id="1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audio>
              <p:cMediaNode vol="80000">
                <p:cTn id="1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3"/>
                </p:tgtEl>
              </p:cMediaNode>
            </p:audio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4"/>
                </p:tgtEl>
              </p:cMediaNode>
            </p:audio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6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7"/>
                </p:tgtEl>
              </p:cMediaNode>
            </p:audio>
          </p:childTnLst>
        </p:cTn>
      </p:par>
    </p:tnLst>
    <p:bldLst>
      <p:bldP spid="1029" grpId="0" animBg="1"/>
      <p:bldP spid="1029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9" grpId="0" animBg="1"/>
      <p:bldP spid="12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http://img0.joyreactor.cc/pics/comment/%D0%B3%D0%B8%D1%84%D0%BA%D0%B8-%D0%BD%D0%BE%D1%87%D1%8C-%D0%BD%D0%B5%D0%B1%D0%BE-%D0%B7%D0%B2%D0%B5%D0%B7%D0%B4%D1%8B-4786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00" y="-70892"/>
            <a:ext cx="9173673" cy="721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http://animoving.ru/galleryimages/obich/obnature/obluna/2275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982" y="892697"/>
            <a:ext cx="1867279" cy="186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Анимашки НЛО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684" y="5600344"/>
            <a:ext cx="2294437" cy="165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Анимашки Звезды"/>
          <p:cNvPicPr>
            <a:picLocks noChangeAspect="1" noChangeArrowheads="1" noCrop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897" y="332656"/>
            <a:ext cx="1968969" cy="189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>
            <a:off x="570969" y="1188092"/>
            <a:ext cx="5477430" cy="5362047"/>
            <a:chOff x="345083" y="1362515"/>
            <a:chExt cx="4385365" cy="4413528"/>
          </a:xfrm>
        </p:grpSpPr>
        <p:sp>
          <p:nvSpPr>
            <p:cNvPr id="2" name="12"/>
            <p:cNvSpPr/>
            <p:nvPr/>
          </p:nvSpPr>
          <p:spPr>
            <a:xfrm rot="1800000">
              <a:off x="3243621" y="1651423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12</a:t>
              </a:r>
              <a:endParaRPr lang="ru-RU" sz="3200" b="1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815510" y="1895408"/>
              <a:ext cx="3387299" cy="3349722"/>
              <a:chOff x="-2792847" y="1193014"/>
              <a:chExt cx="4218046" cy="4171253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-2792847" y="1193014"/>
                <a:ext cx="4218046" cy="4171253"/>
                <a:chOff x="-2792847" y="1193014"/>
                <a:chExt cx="4218046" cy="4171253"/>
              </a:xfrm>
            </p:grpSpPr>
            <p:grpSp>
              <p:nvGrpSpPr>
                <p:cNvPr id="35" name="Группа 34"/>
                <p:cNvGrpSpPr/>
                <p:nvPr/>
              </p:nvGrpSpPr>
              <p:grpSpPr>
                <a:xfrm>
                  <a:off x="-2792847" y="1193014"/>
                  <a:ext cx="4218046" cy="4171253"/>
                  <a:chOff x="2393366" y="2453266"/>
                  <a:chExt cx="4956399" cy="5039938"/>
                </a:xfrm>
              </p:grpSpPr>
              <p:grpSp>
                <p:nvGrpSpPr>
                  <p:cNvPr id="19" name="Группа 18"/>
                  <p:cNvGrpSpPr/>
                  <p:nvPr/>
                </p:nvGrpSpPr>
                <p:grpSpPr>
                  <a:xfrm>
                    <a:off x="2393366" y="2453266"/>
                    <a:ext cx="4956399" cy="5039938"/>
                    <a:chOff x="1913643" y="1996765"/>
                    <a:chExt cx="4956399" cy="5039938"/>
                  </a:xfrm>
                </p:grpSpPr>
                <p:sp>
                  <p:nvSpPr>
                    <p:cNvPr id="18" name="Трапеция 17"/>
                    <p:cNvSpPr/>
                    <p:nvPr/>
                  </p:nvSpPr>
                  <p:spPr>
                    <a:xfrm>
                      <a:off x="4024998" y="1996765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2" name="Трапеция 21"/>
                    <p:cNvSpPr/>
                    <p:nvPr/>
                  </p:nvSpPr>
                  <p:spPr>
                    <a:xfrm rot="1800000">
                      <a:off x="5037347" y="2280388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3" name="Трапеция 22"/>
                    <p:cNvSpPr/>
                    <p:nvPr/>
                  </p:nvSpPr>
                  <p:spPr>
                    <a:xfrm rot="3600000">
                      <a:off x="5734350" y="2976159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4" name="Трапеция 23"/>
                    <p:cNvSpPr/>
                    <p:nvPr/>
                  </p:nvSpPr>
                  <p:spPr>
                    <a:xfrm rot="5400000">
                      <a:off x="5956405" y="3955870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5" name="Трапеция 24"/>
                    <p:cNvSpPr/>
                    <p:nvPr/>
                  </p:nvSpPr>
                  <p:spPr>
                    <a:xfrm rot="7200000">
                      <a:off x="5734350" y="4960978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6" name="Трапеция 25"/>
                    <p:cNvSpPr/>
                    <p:nvPr/>
                  </p:nvSpPr>
                  <p:spPr>
                    <a:xfrm rot="9000000">
                      <a:off x="4965638" y="5691706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7" name="Трапеция 26"/>
                    <p:cNvSpPr/>
                    <p:nvPr/>
                  </p:nvSpPr>
                  <p:spPr>
                    <a:xfrm rot="10800000">
                      <a:off x="3971330" y="5956583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8" name="Трапеция 27"/>
                    <p:cNvSpPr/>
                    <p:nvPr/>
                  </p:nvSpPr>
                  <p:spPr>
                    <a:xfrm rot="12600000">
                      <a:off x="3001392" y="5710036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9" name="Трапеция 28"/>
                    <p:cNvSpPr/>
                    <p:nvPr/>
                  </p:nvSpPr>
                  <p:spPr>
                    <a:xfrm rot="14400000">
                      <a:off x="2349701" y="5055540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0" name="Трапеция 29"/>
                    <p:cNvSpPr/>
                    <p:nvPr/>
                  </p:nvSpPr>
                  <p:spPr>
                    <a:xfrm rot="16200000">
                      <a:off x="2080126" y="4021545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1" name="Трапеция 30"/>
                    <p:cNvSpPr/>
                    <p:nvPr/>
                  </p:nvSpPr>
                  <p:spPr>
                    <a:xfrm rot="18000000">
                      <a:off x="2329073" y="3024082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2" name="Трапеция 31"/>
                    <p:cNvSpPr/>
                    <p:nvPr/>
                  </p:nvSpPr>
                  <p:spPr>
                    <a:xfrm rot="19800000">
                      <a:off x="3060667" y="2275256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10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grpSp>
                  <p:nvGrpSpPr>
                    <p:cNvPr id="17" name="Группа 16"/>
                    <p:cNvGrpSpPr/>
                    <p:nvPr/>
                  </p:nvGrpSpPr>
                  <p:grpSpPr>
                    <a:xfrm>
                      <a:off x="2847772" y="3014294"/>
                      <a:ext cx="2988664" cy="3001474"/>
                      <a:chOff x="2263401" y="1652266"/>
                      <a:chExt cx="2988664" cy="3001474"/>
                    </a:xfrm>
                  </p:grpSpPr>
                  <p:sp>
                    <p:nvSpPr>
                      <p:cNvPr id="16" name="Овал 15"/>
                      <p:cNvSpPr/>
                      <p:nvPr/>
                    </p:nvSpPr>
                    <p:spPr>
                      <a:xfrm>
                        <a:off x="2263401" y="1652266"/>
                        <a:ext cx="2988664" cy="3001474"/>
                      </a:xfrm>
                      <a:prstGeom prst="ellipse">
                        <a:avLst/>
                      </a:prstGeom>
                      <a:blipFill>
                        <a:blip r:embed="rId11"/>
                        <a:tile tx="0" ty="0" sx="100000" sy="100000" flip="none" algn="tl"/>
                      </a:blipFill>
                    </p:spPr>
                    <p:style>
                      <a:lnRef idx="1">
                        <a:schemeClr val="accent6"/>
                      </a:lnRef>
                      <a:fillRef idx="2">
                        <a:schemeClr val="accent6"/>
                      </a:fillRef>
                      <a:effectRef idx="1">
                        <a:schemeClr val="accent6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5" name="Группа 14"/>
                      <p:cNvGrpSpPr/>
                      <p:nvPr/>
                    </p:nvGrpSpPr>
                    <p:grpSpPr>
                      <a:xfrm>
                        <a:off x="2541287" y="1832582"/>
                        <a:ext cx="2456287" cy="2646605"/>
                        <a:chOff x="1306340" y="1722524"/>
                        <a:chExt cx="3605767" cy="3885149"/>
                      </a:xfrm>
                    </p:grpSpPr>
                    <p:sp>
                      <p:nvSpPr>
                        <p:cNvPr id="14" name="Овал 13"/>
                        <p:cNvSpPr/>
                        <p:nvPr/>
                      </p:nvSpPr>
                      <p:spPr>
                        <a:xfrm>
                          <a:off x="1306340" y="1807650"/>
                          <a:ext cx="3571424" cy="3675244"/>
                        </a:xfrm>
                        <a:prstGeom prst="ellipse">
                          <a:avLst/>
                        </a:prstGeom>
                        <a:gradFill flip="none" rotWithShape="1">
                          <a:gsLst>
                            <a:gs pos="0">
                              <a:schemeClr val="accent5">
                                <a:shade val="51000"/>
                                <a:satMod val="130000"/>
                              </a:schemeClr>
                            </a:gs>
                            <a:gs pos="80000">
                              <a:schemeClr val="accent5">
                                <a:shade val="93000"/>
                                <a:satMod val="130000"/>
                              </a:schemeClr>
                            </a:gs>
                            <a:gs pos="100000">
                              <a:schemeClr val="accent5">
                                <a:shade val="94000"/>
                                <a:satMod val="135000"/>
                              </a:scheme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</p:spPr>
                      <p:style>
                        <a:lnRef idx="1">
                          <a:schemeClr val="accent5"/>
                        </a:lnRef>
                        <a:fillRef idx="3">
                          <a:schemeClr val="accent5"/>
                        </a:fillRef>
                        <a:effectRef idx="2">
                          <a:schemeClr val="accent5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grpSp>
                      <p:nvGrpSpPr>
                        <p:cNvPr id="8" name="Группа 7"/>
                        <p:cNvGrpSpPr/>
                        <p:nvPr/>
                      </p:nvGrpSpPr>
                      <p:grpSpPr>
                        <a:xfrm>
                          <a:off x="1342813" y="1722524"/>
                          <a:ext cx="3569294" cy="3885149"/>
                          <a:chOff x="1342813" y="1722524"/>
                          <a:chExt cx="3569294" cy="3885149"/>
                        </a:xfrm>
                      </p:grpSpPr>
                      <p:sp>
                        <p:nvSpPr>
                          <p:cNvPr id="5" name="Прямоугольник 4"/>
                          <p:cNvSpPr/>
                          <p:nvPr/>
                        </p:nvSpPr>
                        <p:spPr>
                          <a:xfrm>
                            <a:off x="2956360" y="1722524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9" name="Прямоугольник 8"/>
                          <p:cNvSpPr/>
                          <p:nvPr/>
                        </p:nvSpPr>
                        <p:spPr>
                          <a:xfrm rot="3600000">
                            <a:off x="3921110" y="2286111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0" name="Прямоугольник 9"/>
                          <p:cNvSpPr/>
                          <p:nvPr/>
                        </p:nvSpPr>
                        <p:spPr>
                          <a:xfrm rot="7200000">
                            <a:off x="3916257" y="3396363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1" name="Прямоугольник 10"/>
                          <p:cNvSpPr/>
                          <p:nvPr/>
                        </p:nvSpPr>
                        <p:spPr>
                          <a:xfrm rot="14400000">
                            <a:off x="2008000" y="3401935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2" name="Прямоугольник 11"/>
                          <p:cNvSpPr/>
                          <p:nvPr/>
                        </p:nvSpPr>
                        <p:spPr>
                          <a:xfrm rot="10800000">
                            <a:off x="2954750" y="3951489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3" name="Прямоугольник 12"/>
                          <p:cNvSpPr/>
                          <p:nvPr/>
                        </p:nvSpPr>
                        <p:spPr>
                          <a:xfrm rot="18000000">
                            <a:off x="2008000" y="2277650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6" name="Овал 5"/>
                          <p:cNvSpPr/>
                          <p:nvPr/>
                        </p:nvSpPr>
                        <p:spPr>
                          <a:xfrm>
                            <a:off x="2811620" y="3336832"/>
                            <a:ext cx="612068" cy="648072"/>
                          </a:xfrm>
                          <a:prstGeom prst="ellipse">
                            <a:avLst/>
                          </a:prstGeom>
                          <a:solidFill>
                            <a:schemeClr val="bg1">
                              <a:lumMod val="50000"/>
                            </a:schemeClr>
                          </a:solidFill>
                          <a:ln>
                            <a:solidFill>
                              <a:schemeClr val="bg2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</p:grpSp>
                  </p:grpSp>
                </p:grpSp>
              </p:grpSp>
              <p:grpSp>
                <p:nvGrpSpPr>
                  <p:cNvPr id="34" name="Группа 33"/>
                  <p:cNvGrpSpPr/>
                  <p:nvPr/>
                </p:nvGrpSpPr>
                <p:grpSpPr>
                  <a:xfrm rot="822634">
                    <a:off x="2613927" y="5360440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21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3" name="Овал 32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7" name="Овал 36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39" name="Группа 38"/>
                  <p:cNvGrpSpPr/>
                  <p:nvPr/>
                </p:nvGrpSpPr>
                <p:grpSpPr>
                  <a:xfrm rot="3789669">
                    <a:off x="2359488" y="4053636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40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1" name="Овал 40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2" name="Овал 41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43" name="Группа 42"/>
                  <p:cNvGrpSpPr/>
                  <p:nvPr/>
                </p:nvGrpSpPr>
                <p:grpSpPr>
                  <a:xfrm rot="1249544">
                    <a:off x="5394254" y="3492908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44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5" name="Овал 44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6" name="Овал 45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47" name="Группа 46"/>
                  <p:cNvGrpSpPr/>
                  <p:nvPr/>
                </p:nvGrpSpPr>
                <p:grpSpPr>
                  <a:xfrm rot="6440791">
                    <a:off x="4925506" y="5795210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48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9" name="Овал 48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0" name="Овал 49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51" name="Группа 50"/>
                  <p:cNvGrpSpPr/>
                  <p:nvPr/>
                </p:nvGrpSpPr>
                <p:grpSpPr>
                  <a:xfrm rot="3617453">
                    <a:off x="5611916" y="4793379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52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3" name="Овал 52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4" name="Овал 53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55" name="Группа 54"/>
                  <p:cNvGrpSpPr/>
                  <p:nvPr/>
                </p:nvGrpSpPr>
                <p:grpSpPr>
                  <a:xfrm rot="6585684">
                    <a:off x="3147885" y="2955861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56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7" name="Овал 56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8" name="Овал 57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59" name="Группа 58"/>
                  <p:cNvGrpSpPr/>
                  <p:nvPr/>
                </p:nvGrpSpPr>
                <p:grpSpPr>
                  <a:xfrm rot="9186852">
                    <a:off x="4364488" y="2779971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60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1" name="Овал 60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2" name="Овал 61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63" name="Группа 62"/>
                  <p:cNvGrpSpPr/>
                  <p:nvPr/>
                </p:nvGrpSpPr>
                <p:grpSpPr>
                  <a:xfrm rot="8911015">
                    <a:off x="3712225" y="6083587"/>
                    <a:ext cx="1746279" cy="1124146"/>
                    <a:chOff x="622846" y="5101951"/>
                    <a:chExt cx="1746279" cy="1124146"/>
                  </a:xfrm>
                </p:grpSpPr>
                <p:sp>
                  <p:nvSpPr>
                    <p:cNvPr id="64" name="Прямоугольник 20"/>
                    <p:cNvSpPr/>
                    <p:nvPr/>
                  </p:nvSpPr>
                  <p:spPr>
                    <a:xfrm rot="2367205">
                      <a:off x="622846" y="5446163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5" name="Овал 64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6" name="Овал 65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Овал 69"/>
                <p:cNvSpPr/>
                <p:nvPr/>
              </p:nvSpPr>
              <p:spPr>
                <a:xfrm rot="6585684">
                  <a:off x="-766969" y="2213472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Овал 70"/>
                <p:cNvSpPr/>
                <p:nvPr/>
              </p:nvSpPr>
              <p:spPr>
                <a:xfrm rot="6585684">
                  <a:off x="-1618858" y="3693674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3" name="Овал 72"/>
                <p:cNvSpPr/>
                <p:nvPr/>
              </p:nvSpPr>
              <p:spPr>
                <a:xfrm rot="6585684">
                  <a:off x="115785" y="3729943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4" name="Овал 73"/>
                <p:cNvSpPr/>
                <p:nvPr/>
              </p:nvSpPr>
              <p:spPr>
                <a:xfrm rot="6585684">
                  <a:off x="85671" y="2734009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5" name="Овал 74"/>
                <p:cNvSpPr/>
                <p:nvPr/>
              </p:nvSpPr>
              <p:spPr>
                <a:xfrm rot="6585684">
                  <a:off x="-1674136" y="2709658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76" name="Овал 75"/>
              <p:cNvSpPr/>
              <p:nvPr/>
            </p:nvSpPr>
            <p:spPr>
              <a:xfrm rot="6585684">
                <a:off x="-782875" y="4228812"/>
                <a:ext cx="135320" cy="135320"/>
              </a:xfrm>
              <a:prstGeom prst="ellipse">
                <a:avLst/>
              </a:prstGeom>
              <a:solidFill>
                <a:schemeClr val="tx1">
                  <a:lumMod val="6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7" name="1"/>
            <p:cNvSpPr/>
            <p:nvPr/>
          </p:nvSpPr>
          <p:spPr>
            <a:xfrm>
              <a:off x="2208317" y="1362515"/>
              <a:ext cx="596726" cy="517747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80" name="3"/>
            <p:cNvSpPr/>
            <p:nvPr/>
          </p:nvSpPr>
          <p:spPr>
            <a:xfrm rot="18000000">
              <a:off x="560182" y="2342746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</a:rPr>
                <a:t>3</a:t>
              </a:r>
              <a:endParaRPr lang="ru-RU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81" name="4"/>
            <p:cNvSpPr/>
            <p:nvPr/>
          </p:nvSpPr>
          <p:spPr>
            <a:xfrm rot="16200000">
              <a:off x="305594" y="3299192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</a:rPr>
                <a:t>4</a:t>
              </a:r>
              <a:endParaRPr lang="ru-RU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82" name="5"/>
            <p:cNvSpPr/>
            <p:nvPr/>
          </p:nvSpPr>
          <p:spPr>
            <a:xfrm rot="14400000">
              <a:off x="564468" y="4364171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</a:rPr>
                <a:t>5</a:t>
              </a:r>
              <a:endParaRPr lang="ru-RU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83" name="6"/>
            <p:cNvSpPr/>
            <p:nvPr/>
          </p:nvSpPr>
          <p:spPr>
            <a:xfrm rot="12600000">
              <a:off x="1274062" y="5023254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</a:rPr>
                <a:t>6</a:t>
              </a:r>
              <a:endParaRPr lang="ru-RU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84" name="7"/>
            <p:cNvSpPr/>
            <p:nvPr/>
          </p:nvSpPr>
          <p:spPr>
            <a:xfrm rot="10800000">
              <a:off x="2203784" y="5258295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</a:rPr>
                <a:t>7</a:t>
              </a:r>
              <a:endParaRPr lang="ru-RU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85" name="9"/>
            <p:cNvSpPr/>
            <p:nvPr/>
          </p:nvSpPr>
          <p:spPr>
            <a:xfrm rot="7200000">
              <a:off x="3957500" y="4268369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9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  <p:sp>
          <p:nvSpPr>
            <p:cNvPr id="86" name="11"/>
            <p:cNvSpPr/>
            <p:nvPr/>
          </p:nvSpPr>
          <p:spPr>
            <a:xfrm rot="3600000">
              <a:off x="3959139" y="2321723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11</a:t>
              </a:r>
              <a:endParaRPr lang="ru-RU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87" name="10"/>
            <p:cNvSpPr/>
            <p:nvPr/>
          </p:nvSpPr>
          <p:spPr>
            <a:xfrm rot="5400000">
              <a:off x="4173211" y="3279509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10</a:t>
              </a:r>
              <a:endParaRPr lang="ru-RU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88" name="8"/>
            <p:cNvSpPr/>
            <p:nvPr/>
          </p:nvSpPr>
          <p:spPr>
            <a:xfrm rot="9000000">
              <a:off x="3196150" y="5000686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8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  <p:sp>
          <p:nvSpPr>
            <p:cNvPr id="89" name="2"/>
            <p:cNvSpPr/>
            <p:nvPr/>
          </p:nvSpPr>
          <p:spPr>
            <a:xfrm rot="19800000">
              <a:off x="1277203" y="1636534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</a:rPr>
                <a:t>2</a:t>
              </a:r>
              <a:endParaRPr lang="ru-RU" sz="4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868476" y="3433762"/>
            <a:ext cx="937013" cy="896104"/>
            <a:chOff x="6694729" y="5085184"/>
            <a:chExt cx="937013" cy="896104"/>
          </a:xfrm>
        </p:grpSpPr>
        <p:sp>
          <p:nvSpPr>
            <p:cNvPr id="38" name="центр"/>
            <p:cNvSpPr/>
            <p:nvPr/>
          </p:nvSpPr>
          <p:spPr>
            <a:xfrm>
              <a:off x="6697557" y="5085184"/>
              <a:ext cx="747594" cy="74759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lumMod val="50000"/>
                    <a:tint val="44500"/>
                    <a:satMod val="160000"/>
                  </a:schemeClr>
                </a:gs>
                <a:gs pos="100000">
                  <a:schemeClr val="bg1">
                    <a:lumMod val="50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/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старт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4729" y="5096664"/>
              <a:ext cx="937013" cy="884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29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5</a:t>
            </a:r>
            <a:endParaRPr lang="ru-RU" sz="13800" b="1" dirty="0"/>
          </a:p>
        </p:txBody>
      </p:sp>
      <p:sp>
        <p:nvSpPr>
          <p:cNvPr id="118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6</a:t>
            </a:r>
            <a:endParaRPr lang="ru-RU" sz="13800" b="1" dirty="0"/>
          </a:p>
        </p:txBody>
      </p:sp>
      <p:sp>
        <p:nvSpPr>
          <p:cNvPr id="119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4</a:t>
            </a:r>
            <a:endParaRPr lang="ru-RU" sz="13800" b="1" dirty="0"/>
          </a:p>
        </p:txBody>
      </p:sp>
      <p:sp>
        <p:nvSpPr>
          <p:cNvPr id="120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7</a:t>
            </a:r>
            <a:endParaRPr lang="ru-RU" sz="13800" b="1" dirty="0"/>
          </a:p>
        </p:txBody>
      </p:sp>
      <p:sp>
        <p:nvSpPr>
          <p:cNvPr id="121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8</a:t>
            </a:r>
            <a:endParaRPr lang="ru-RU" sz="13800" b="1" dirty="0"/>
          </a:p>
        </p:txBody>
      </p:sp>
      <p:sp>
        <p:nvSpPr>
          <p:cNvPr id="122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9</a:t>
            </a:r>
            <a:endParaRPr lang="ru-RU" sz="13800" b="1" dirty="0"/>
          </a:p>
        </p:txBody>
      </p:sp>
      <p:sp>
        <p:nvSpPr>
          <p:cNvPr id="123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10</a:t>
            </a:r>
            <a:endParaRPr lang="ru-RU" sz="13800" b="1" dirty="0"/>
          </a:p>
        </p:txBody>
      </p:sp>
      <p:sp>
        <p:nvSpPr>
          <p:cNvPr id="124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11</a:t>
            </a:r>
            <a:endParaRPr lang="ru-RU" sz="13800" b="1" dirty="0"/>
          </a:p>
        </p:txBody>
      </p:sp>
      <p:sp>
        <p:nvSpPr>
          <p:cNvPr id="125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12</a:t>
            </a:r>
            <a:endParaRPr lang="ru-RU" sz="13800" b="1" dirty="0"/>
          </a:p>
        </p:txBody>
      </p:sp>
      <p:sp>
        <p:nvSpPr>
          <p:cNvPr id="126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13</a:t>
            </a:r>
            <a:endParaRPr lang="ru-RU" sz="13800" b="1" dirty="0"/>
          </a:p>
        </p:txBody>
      </p:sp>
      <p:sp>
        <p:nvSpPr>
          <p:cNvPr id="127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14</a:t>
            </a:r>
            <a:endParaRPr lang="ru-RU" sz="13800" b="1" dirty="0"/>
          </a:p>
        </p:txBody>
      </p:sp>
      <p:sp>
        <p:nvSpPr>
          <p:cNvPr id="129" name="Загнутый угол 1028"/>
          <p:cNvSpPr/>
          <p:nvPr/>
        </p:nvSpPr>
        <p:spPr>
          <a:xfrm>
            <a:off x="6408531" y="3595996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3</a:t>
            </a:r>
            <a:endParaRPr lang="ru-RU" sz="13800" b="1" dirty="0"/>
          </a:p>
        </p:txBody>
      </p:sp>
      <p:pic>
        <p:nvPicPr>
          <p:cNvPr id="67" name="Picture 6" descr="http://www.spogmo.de/question.g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801" y="6091848"/>
            <a:ext cx="1125134" cy="76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TextBox 91"/>
          <p:cNvSpPr txBox="1"/>
          <p:nvPr/>
        </p:nvSpPr>
        <p:spPr>
          <a:xfrm>
            <a:off x="6779962" y="1121858"/>
            <a:ext cx="14782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+2</a:t>
            </a:r>
            <a:endParaRPr lang="ru-RU" sz="6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4" name="Picture 6" descr="Летающая тарелка с огнями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57" y="478821"/>
            <a:ext cx="1780715" cy="64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2078" name="Picture 30" descr="http://animoving.ru/galleryimages/obich/obnauka/obastronomy/19032.gif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68872">
            <a:off x="3582626" y="623365"/>
            <a:ext cx="2939248" cy="113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http://animoving.ru/galleryimages/obich/obmult/obinoplanet/17464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702" y="5183813"/>
            <a:ext cx="1747797" cy="17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34" descr="http://animoving.ru/galleryimages/obich/obmult/obinoplanet/17464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64935" y="5217949"/>
            <a:ext cx="1454450" cy="17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0814" y="8325544"/>
            <a:ext cx="609600" cy="609600"/>
          </a:xfrm>
          <a:prstGeom prst="rect">
            <a:avLst/>
          </a:prstGeom>
        </p:spPr>
      </p:pic>
      <p:pic>
        <p:nvPicPr>
          <p:cNvPr id="144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23214" y="8477944"/>
            <a:ext cx="609600" cy="609600"/>
          </a:xfrm>
          <a:prstGeom prst="rect">
            <a:avLst/>
          </a:prstGeom>
        </p:spPr>
      </p:pic>
      <p:pic>
        <p:nvPicPr>
          <p:cNvPr id="145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75614" y="8630344"/>
            <a:ext cx="609600" cy="609600"/>
          </a:xfrm>
          <a:prstGeom prst="rect">
            <a:avLst/>
          </a:prstGeom>
        </p:spPr>
      </p:pic>
      <p:pic>
        <p:nvPicPr>
          <p:cNvPr id="146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328014" y="8782744"/>
            <a:ext cx="609600" cy="609600"/>
          </a:xfrm>
          <a:prstGeom prst="rect">
            <a:avLst/>
          </a:prstGeom>
        </p:spPr>
      </p:pic>
      <p:pic>
        <p:nvPicPr>
          <p:cNvPr id="147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80414" y="8935144"/>
            <a:ext cx="609600" cy="609600"/>
          </a:xfrm>
          <a:prstGeom prst="rect">
            <a:avLst/>
          </a:prstGeom>
        </p:spPr>
      </p:pic>
      <p:pic>
        <p:nvPicPr>
          <p:cNvPr id="148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632814" y="9087544"/>
            <a:ext cx="609600" cy="609600"/>
          </a:xfrm>
          <a:prstGeom prst="rect">
            <a:avLst/>
          </a:prstGeom>
        </p:spPr>
      </p:pic>
      <p:pic>
        <p:nvPicPr>
          <p:cNvPr id="149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785214" y="9239944"/>
            <a:ext cx="609600" cy="609600"/>
          </a:xfrm>
          <a:prstGeom prst="rect">
            <a:avLst/>
          </a:prstGeom>
        </p:spPr>
      </p:pic>
      <p:pic>
        <p:nvPicPr>
          <p:cNvPr id="150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937614" y="9392344"/>
            <a:ext cx="609600" cy="609600"/>
          </a:xfrm>
          <a:prstGeom prst="rect">
            <a:avLst/>
          </a:prstGeom>
        </p:spPr>
      </p:pic>
      <p:pic>
        <p:nvPicPr>
          <p:cNvPr id="151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090014" y="9544744"/>
            <a:ext cx="609600" cy="609600"/>
          </a:xfrm>
          <a:prstGeom prst="rect">
            <a:avLst/>
          </a:prstGeom>
        </p:spPr>
      </p:pic>
      <p:pic>
        <p:nvPicPr>
          <p:cNvPr id="152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242414" y="9697144"/>
            <a:ext cx="609600" cy="609600"/>
          </a:xfrm>
          <a:prstGeom prst="rect">
            <a:avLst/>
          </a:prstGeom>
        </p:spPr>
      </p:pic>
      <p:pic>
        <p:nvPicPr>
          <p:cNvPr id="153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394814" y="9849544"/>
            <a:ext cx="609600" cy="609600"/>
          </a:xfrm>
          <a:prstGeom prst="rect">
            <a:avLst/>
          </a:prstGeom>
        </p:spPr>
      </p:pic>
      <p:pic>
        <p:nvPicPr>
          <p:cNvPr id="154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547214" y="10001944"/>
            <a:ext cx="609600" cy="609600"/>
          </a:xfrm>
          <a:prstGeom prst="rect">
            <a:avLst/>
          </a:prstGeom>
        </p:spPr>
      </p:pic>
      <p:pic>
        <p:nvPicPr>
          <p:cNvPr id="155" name="инопл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699614" y="101543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78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91" fill="hold"/>
                                        <p:tgtEl>
                                          <p:spTgt spid="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091" fill="hold"/>
                                        <p:tgtEl>
                                          <p:spTgt spid="1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Rot by="1800000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5091" fill="hold"/>
                                        <p:tgtEl>
                                          <p:spTgt spid="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5091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5091" fill="hold"/>
                                        <p:tgtEl>
                                          <p:spTgt spid="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5091" fill="hold"/>
                                        <p:tgtEl>
                                          <p:spTgt spid="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5091" fill="hold"/>
                                        <p:tgtEl>
                                          <p:spTgt spid="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0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5091" fill="hold"/>
                                        <p:tgtEl>
                                          <p:spTgt spid="1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5091" fill="hold"/>
                                        <p:tgtEl>
                                          <p:spTgt spid="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5091" fill="hold"/>
                                        <p:tgtEl>
                                          <p:spTgt spid="1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5091" fill="hold"/>
                                        <p:tgtEl>
                                          <p:spTgt spid="1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500"/>
                            </p:stCondLst>
                            <p:childTnLst>
                              <p:par>
                                <p:cTn id="156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6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3" dur="5091" fill="hold"/>
                                        <p:tgtEl>
                                          <p:spTgt spid="2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500"/>
                            </p:stCondLst>
                            <p:childTnLst>
                              <p:par>
                                <p:cTn id="17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"/>
                </p:tgtEl>
              </p:cMediaNode>
            </p:audio>
            <p:audio>
              <p:cMediaNode vol="80000">
                <p:cTn id="1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"/>
                </p:tgtEl>
              </p:cMediaNode>
            </p:audio>
            <p:audio>
              <p:cMediaNode vol="80000">
                <p:cTn id="1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5"/>
                </p:tgtEl>
              </p:cMediaNode>
            </p:audio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6"/>
                </p:tgtEl>
              </p:cMediaNode>
            </p:audio>
            <p:audio>
              <p:cMediaNode vol="80000">
                <p:cTn id="1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7"/>
                </p:tgtEl>
              </p:cMediaNode>
            </p:audio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8"/>
                </p:tgtEl>
              </p:cMediaNode>
            </p:audio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9"/>
                </p:tgtEl>
              </p:cMediaNode>
            </p:audio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0"/>
                </p:tgtEl>
              </p:cMediaNode>
            </p:audio>
            <p:audio>
              <p:cMediaNode vol="80000">
                <p:cTn id="1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1"/>
                </p:tgtEl>
              </p:cMediaNode>
            </p:audio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"/>
                </p:tgtEl>
              </p:cMediaNode>
            </p:audio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"/>
                </p:tgtEl>
              </p:cMediaNode>
            </p:audio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5"/>
                </p:tgtEl>
              </p:cMediaNode>
            </p:audio>
          </p:childTnLst>
        </p:cTn>
      </p:par>
    </p:tnLst>
    <p:bldLst>
      <p:bldP spid="1029" grpId="0" animBg="1"/>
      <p:bldP spid="1029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9" grpId="0" animBg="1"/>
      <p:bldP spid="12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12000">
              <a:srgbClr val="85C2FF"/>
            </a:gs>
            <a:gs pos="22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http://animoving.ru/galleryimages/obich/obnature/obtrees/2246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183" y="3119018"/>
            <a:ext cx="2728394" cy="367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91"/>
          <a:stretch/>
        </p:blipFill>
        <p:spPr bwMode="auto">
          <a:xfrm>
            <a:off x="-409442" y="6036579"/>
            <a:ext cx="9733969" cy="99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://animoving.ru/galleryimages/glitter/glnature/glpriryavln/365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4744" y="1"/>
            <a:ext cx="13460560" cy="225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5" name="Группа 1024"/>
          <p:cNvGrpSpPr/>
          <p:nvPr/>
        </p:nvGrpSpPr>
        <p:grpSpPr>
          <a:xfrm>
            <a:off x="1789359" y="185095"/>
            <a:ext cx="2228307" cy="2194040"/>
            <a:chOff x="8732698" y="4039255"/>
            <a:chExt cx="1689660" cy="1745062"/>
          </a:xfrm>
        </p:grpSpPr>
        <p:pic>
          <p:nvPicPr>
            <p:cNvPr id="1026" name="Picture 2" descr="Солнце gif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2698" y="4039255"/>
              <a:ext cx="1689660" cy="1745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5" name="Овал 94"/>
            <p:cNvSpPr/>
            <p:nvPr/>
          </p:nvSpPr>
          <p:spPr>
            <a:xfrm>
              <a:off x="9027600" y="4340528"/>
              <a:ext cx="1111211" cy="112536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16277" y="946818"/>
            <a:ext cx="5689901" cy="5369274"/>
            <a:chOff x="345083" y="1362515"/>
            <a:chExt cx="4385365" cy="4413528"/>
          </a:xfrm>
        </p:grpSpPr>
        <p:sp>
          <p:nvSpPr>
            <p:cNvPr id="2" name="12"/>
            <p:cNvSpPr/>
            <p:nvPr/>
          </p:nvSpPr>
          <p:spPr>
            <a:xfrm rot="1800000">
              <a:off x="3243621" y="1651423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12</a:t>
              </a:r>
              <a:endPara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815510" y="1895408"/>
              <a:ext cx="3387299" cy="3349722"/>
              <a:chOff x="-2792847" y="1193014"/>
              <a:chExt cx="4218046" cy="4171253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-2792847" y="1193014"/>
                <a:ext cx="4218046" cy="4171253"/>
                <a:chOff x="-2792847" y="1193014"/>
                <a:chExt cx="4218046" cy="4171253"/>
              </a:xfrm>
            </p:grpSpPr>
            <p:grpSp>
              <p:nvGrpSpPr>
                <p:cNvPr id="35" name="Группа 34"/>
                <p:cNvGrpSpPr/>
                <p:nvPr/>
              </p:nvGrpSpPr>
              <p:grpSpPr>
                <a:xfrm>
                  <a:off x="-2792847" y="1193014"/>
                  <a:ext cx="4218046" cy="4171253"/>
                  <a:chOff x="2393366" y="2453266"/>
                  <a:chExt cx="4956399" cy="5039938"/>
                </a:xfrm>
              </p:grpSpPr>
              <p:grpSp>
                <p:nvGrpSpPr>
                  <p:cNvPr id="19" name="Группа 18"/>
                  <p:cNvGrpSpPr/>
                  <p:nvPr/>
                </p:nvGrpSpPr>
                <p:grpSpPr>
                  <a:xfrm>
                    <a:off x="2393366" y="2453266"/>
                    <a:ext cx="4956399" cy="5039938"/>
                    <a:chOff x="1913643" y="1996765"/>
                    <a:chExt cx="4956399" cy="5039938"/>
                  </a:xfrm>
                </p:grpSpPr>
                <p:sp>
                  <p:nvSpPr>
                    <p:cNvPr id="18" name="Трапеция 17"/>
                    <p:cNvSpPr/>
                    <p:nvPr/>
                  </p:nvSpPr>
                  <p:spPr>
                    <a:xfrm>
                      <a:off x="4024998" y="1996765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2" name="Трапеция 21"/>
                    <p:cNvSpPr/>
                    <p:nvPr/>
                  </p:nvSpPr>
                  <p:spPr>
                    <a:xfrm rot="1800000">
                      <a:off x="5037347" y="2280388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3" name="Трапеция 22"/>
                    <p:cNvSpPr/>
                    <p:nvPr/>
                  </p:nvSpPr>
                  <p:spPr>
                    <a:xfrm rot="3600000">
                      <a:off x="5734350" y="2976159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4" name="Трапеция 23"/>
                    <p:cNvSpPr/>
                    <p:nvPr/>
                  </p:nvSpPr>
                  <p:spPr>
                    <a:xfrm rot="5400000">
                      <a:off x="5956405" y="3955870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5" name="Трапеция 24"/>
                    <p:cNvSpPr/>
                    <p:nvPr/>
                  </p:nvSpPr>
                  <p:spPr>
                    <a:xfrm rot="7200000">
                      <a:off x="5734350" y="4960978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6" name="Трапеция 25"/>
                    <p:cNvSpPr/>
                    <p:nvPr/>
                  </p:nvSpPr>
                  <p:spPr>
                    <a:xfrm rot="9000000">
                      <a:off x="4965638" y="5691706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7" name="Трапеция 26"/>
                    <p:cNvSpPr/>
                    <p:nvPr/>
                  </p:nvSpPr>
                  <p:spPr>
                    <a:xfrm rot="10800000">
                      <a:off x="3971330" y="5956583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8" name="Трапеция 27"/>
                    <p:cNvSpPr/>
                    <p:nvPr/>
                  </p:nvSpPr>
                  <p:spPr>
                    <a:xfrm rot="12600000">
                      <a:off x="3001392" y="5710036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9" name="Трапеция 28"/>
                    <p:cNvSpPr/>
                    <p:nvPr/>
                  </p:nvSpPr>
                  <p:spPr>
                    <a:xfrm rot="14400000">
                      <a:off x="2349701" y="5055540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0" name="Трапеция 29"/>
                    <p:cNvSpPr/>
                    <p:nvPr/>
                  </p:nvSpPr>
                  <p:spPr>
                    <a:xfrm rot="16200000">
                      <a:off x="2080126" y="4021545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1" name="Трапеция 30"/>
                    <p:cNvSpPr/>
                    <p:nvPr/>
                  </p:nvSpPr>
                  <p:spPr>
                    <a:xfrm rot="18000000">
                      <a:off x="2329073" y="3024082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2" name="Трапеция 31"/>
                    <p:cNvSpPr/>
                    <p:nvPr/>
                  </p:nvSpPr>
                  <p:spPr>
                    <a:xfrm rot="19800000">
                      <a:off x="3060667" y="2275256"/>
                      <a:ext cx="747154" cy="1080120"/>
                    </a:xfrm>
                    <a:prstGeom prst="trapezoid">
                      <a:avLst>
                        <a:gd name="adj" fmla="val 26589"/>
                      </a:avLst>
                    </a:prstGeom>
                    <a:blipFill>
                      <a:blip r:embed="rId7"/>
                      <a:tile tx="0" ty="0" sx="100000" sy="100000" flip="none" algn="tl"/>
                    </a:blip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grpSp>
                  <p:nvGrpSpPr>
                    <p:cNvPr id="17" name="Группа 16"/>
                    <p:cNvGrpSpPr/>
                    <p:nvPr/>
                  </p:nvGrpSpPr>
                  <p:grpSpPr>
                    <a:xfrm>
                      <a:off x="2847772" y="3014294"/>
                      <a:ext cx="2988664" cy="3001474"/>
                      <a:chOff x="2263401" y="1652266"/>
                      <a:chExt cx="2988664" cy="3001474"/>
                    </a:xfrm>
                  </p:grpSpPr>
                  <p:sp>
                    <p:nvSpPr>
                      <p:cNvPr id="16" name="Овал 15"/>
                      <p:cNvSpPr/>
                      <p:nvPr/>
                    </p:nvSpPr>
                    <p:spPr>
                      <a:xfrm>
                        <a:off x="2263401" y="1652266"/>
                        <a:ext cx="2988664" cy="3001474"/>
                      </a:xfrm>
                      <a:prstGeom prst="ellipse">
                        <a:avLst/>
                      </a:prstGeom>
                      <a:blipFill>
                        <a:blip r:embed="rId8"/>
                        <a:tile tx="0" ty="0" sx="100000" sy="100000" flip="none" algn="tl"/>
                      </a:blipFill>
                    </p:spPr>
                    <p:style>
                      <a:lnRef idx="1">
                        <a:schemeClr val="accent6"/>
                      </a:lnRef>
                      <a:fillRef idx="2">
                        <a:schemeClr val="accent6"/>
                      </a:fillRef>
                      <a:effectRef idx="1">
                        <a:schemeClr val="accent6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5" name="Группа 14"/>
                      <p:cNvGrpSpPr/>
                      <p:nvPr/>
                    </p:nvGrpSpPr>
                    <p:grpSpPr>
                      <a:xfrm>
                        <a:off x="2541287" y="1832582"/>
                        <a:ext cx="2456287" cy="2646605"/>
                        <a:chOff x="1306340" y="1722524"/>
                        <a:chExt cx="3605767" cy="3885149"/>
                      </a:xfrm>
                    </p:grpSpPr>
                    <p:sp>
                      <p:nvSpPr>
                        <p:cNvPr id="14" name="Овал 13"/>
                        <p:cNvSpPr/>
                        <p:nvPr/>
                      </p:nvSpPr>
                      <p:spPr>
                        <a:xfrm>
                          <a:off x="1306340" y="1807650"/>
                          <a:ext cx="3571424" cy="3675244"/>
                        </a:xfrm>
                        <a:prstGeom prst="ellipse">
                          <a:avLst/>
                        </a:prstGeom>
                        <a:gradFill flip="none" rotWithShape="1">
                          <a:gsLst>
                            <a:gs pos="0">
                              <a:schemeClr val="accent5">
                                <a:shade val="51000"/>
                                <a:satMod val="130000"/>
                              </a:schemeClr>
                            </a:gs>
                            <a:gs pos="80000">
                              <a:schemeClr val="accent5">
                                <a:shade val="93000"/>
                                <a:satMod val="130000"/>
                              </a:schemeClr>
                            </a:gs>
                            <a:gs pos="100000">
                              <a:schemeClr val="accent5">
                                <a:shade val="94000"/>
                                <a:satMod val="135000"/>
                              </a:scheme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</p:spPr>
                      <p:style>
                        <a:lnRef idx="1">
                          <a:schemeClr val="accent5"/>
                        </a:lnRef>
                        <a:fillRef idx="3">
                          <a:schemeClr val="accent5"/>
                        </a:fillRef>
                        <a:effectRef idx="2">
                          <a:schemeClr val="accent5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grpSp>
                      <p:nvGrpSpPr>
                        <p:cNvPr id="8" name="Группа 7"/>
                        <p:cNvGrpSpPr/>
                        <p:nvPr/>
                      </p:nvGrpSpPr>
                      <p:grpSpPr>
                        <a:xfrm>
                          <a:off x="1342813" y="1722524"/>
                          <a:ext cx="3569294" cy="3885149"/>
                          <a:chOff x="1342813" y="1722524"/>
                          <a:chExt cx="3569294" cy="3885149"/>
                        </a:xfrm>
                      </p:grpSpPr>
                      <p:sp>
                        <p:nvSpPr>
                          <p:cNvPr id="5" name="Прямоугольник 4"/>
                          <p:cNvSpPr/>
                          <p:nvPr/>
                        </p:nvSpPr>
                        <p:spPr>
                          <a:xfrm>
                            <a:off x="2956360" y="1722524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9" name="Прямоугольник 8"/>
                          <p:cNvSpPr/>
                          <p:nvPr/>
                        </p:nvSpPr>
                        <p:spPr>
                          <a:xfrm rot="3600000">
                            <a:off x="3921110" y="2286111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0" name="Прямоугольник 9"/>
                          <p:cNvSpPr/>
                          <p:nvPr/>
                        </p:nvSpPr>
                        <p:spPr>
                          <a:xfrm rot="7200000">
                            <a:off x="3916257" y="3396363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1" name="Прямоугольник 10"/>
                          <p:cNvSpPr/>
                          <p:nvPr/>
                        </p:nvSpPr>
                        <p:spPr>
                          <a:xfrm rot="14400000">
                            <a:off x="2008000" y="3401935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2" name="Прямоугольник 11"/>
                          <p:cNvSpPr/>
                          <p:nvPr/>
                        </p:nvSpPr>
                        <p:spPr>
                          <a:xfrm rot="10800000">
                            <a:off x="2954750" y="3951489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13" name="Прямоугольник 12"/>
                          <p:cNvSpPr/>
                          <p:nvPr/>
                        </p:nvSpPr>
                        <p:spPr>
                          <a:xfrm rot="18000000">
                            <a:off x="2008000" y="2277650"/>
                            <a:ext cx="325810" cy="1656184"/>
                          </a:xfrm>
                          <a:prstGeom prst="rect">
                            <a:avLst/>
                          </a:prstGeom>
                          <a:solidFill>
                            <a:srgbClr val="4A5832"/>
                          </a:solidFill>
                        </p:spPr>
                        <p:style>
                          <a:lnRef idx="1">
                            <a:schemeClr val="accent3"/>
                          </a:lnRef>
                          <a:fillRef idx="3">
                            <a:schemeClr val="accent3"/>
                          </a:fillRef>
                          <a:effectRef idx="2">
                            <a:schemeClr val="accent3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sp>
                        <p:nvSpPr>
                          <p:cNvPr id="6" name="Овал 5"/>
                          <p:cNvSpPr/>
                          <p:nvPr/>
                        </p:nvSpPr>
                        <p:spPr>
                          <a:xfrm>
                            <a:off x="2811620" y="3336832"/>
                            <a:ext cx="612068" cy="648072"/>
                          </a:xfrm>
                          <a:prstGeom prst="ellipse">
                            <a:avLst/>
                          </a:prstGeom>
                          <a:solidFill>
                            <a:schemeClr val="bg1">
                              <a:lumMod val="50000"/>
                            </a:schemeClr>
                          </a:solidFill>
                          <a:ln>
                            <a:solidFill>
                              <a:schemeClr val="bg2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</p:grpSp>
                  </p:grpSp>
                </p:grpSp>
              </p:grpSp>
              <p:grpSp>
                <p:nvGrpSpPr>
                  <p:cNvPr id="34" name="Группа 33"/>
                  <p:cNvGrpSpPr/>
                  <p:nvPr/>
                </p:nvGrpSpPr>
                <p:grpSpPr>
                  <a:xfrm rot="822634">
                    <a:off x="2613927" y="5360440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21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3" name="Овал 32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7" name="Овал 36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39" name="Группа 38"/>
                  <p:cNvGrpSpPr/>
                  <p:nvPr/>
                </p:nvGrpSpPr>
                <p:grpSpPr>
                  <a:xfrm rot="3789669">
                    <a:off x="2359488" y="4053636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40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1" name="Овал 40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2" name="Овал 41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43" name="Группа 42"/>
                  <p:cNvGrpSpPr/>
                  <p:nvPr/>
                </p:nvGrpSpPr>
                <p:grpSpPr>
                  <a:xfrm rot="1249544">
                    <a:off x="5394254" y="3492908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44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5" name="Овал 44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6" name="Овал 45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47" name="Группа 46"/>
                  <p:cNvGrpSpPr/>
                  <p:nvPr/>
                </p:nvGrpSpPr>
                <p:grpSpPr>
                  <a:xfrm rot="6440791">
                    <a:off x="4925506" y="5795210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48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9" name="Овал 48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0" name="Овал 49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51" name="Группа 50"/>
                  <p:cNvGrpSpPr/>
                  <p:nvPr/>
                </p:nvGrpSpPr>
                <p:grpSpPr>
                  <a:xfrm rot="3617453">
                    <a:off x="5611916" y="4793379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52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3" name="Овал 52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4" name="Овал 53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55" name="Группа 54"/>
                  <p:cNvGrpSpPr/>
                  <p:nvPr/>
                </p:nvGrpSpPr>
                <p:grpSpPr>
                  <a:xfrm rot="6585684">
                    <a:off x="3147885" y="2955861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56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7" name="Овал 56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8" name="Овал 57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59" name="Группа 58"/>
                  <p:cNvGrpSpPr/>
                  <p:nvPr/>
                </p:nvGrpSpPr>
                <p:grpSpPr>
                  <a:xfrm rot="9186852">
                    <a:off x="4364488" y="2779971"/>
                    <a:ext cx="1746279" cy="1124146"/>
                    <a:chOff x="728430" y="5101951"/>
                    <a:chExt cx="1746279" cy="1124146"/>
                  </a:xfrm>
                </p:grpSpPr>
                <p:sp>
                  <p:nvSpPr>
                    <p:cNvPr id="60" name="Прямоугольник 20"/>
                    <p:cNvSpPr/>
                    <p:nvPr/>
                  </p:nvSpPr>
                  <p:spPr>
                    <a:xfrm rot="2367205">
                      <a:off x="728430" y="5461030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1" name="Овал 60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2" name="Овал 61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63" name="Группа 62"/>
                  <p:cNvGrpSpPr/>
                  <p:nvPr/>
                </p:nvGrpSpPr>
                <p:grpSpPr>
                  <a:xfrm rot="8911015">
                    <a:off x="3712225" y="6083587"/>
                    <a:ext cx="1746279" cy="1124146"/>
                    <a:chOff x="622846" y="5101951"/>
                    <a:chExt cx="1746279" cy="1124146"/>
                  </a:xfrm>
                </p:grpSpPr>
                <p:sp>
                  <p:nvSpPr>
                    <p:cNvPr id="64" name="Прямоугольник 20"/>
                    <p:cNvSpPr/>
                    <p:nvPr/>
                  </p:nvSpPr>
                  <p:spPr>
                    <a:xfrm rot="2367205">
                      <a:off x="622846" y="5446163"/>
                      <a:ext cx="1746279" cy="453067"/>
                    </a:xfrm>
                    <a:custGeom>
                      <a:avLst/>
                      <a:gdLst>
                        <a:gd name="connsiteX0" fmla="*/ 0 w 1699375"/>
                        <a:gd name="connsiteY0" fmla="*/ 0 h 451681"/>
                        <a:gd name="connsiteX1" fmla="*/ 1699375 w 1699375"/>
                        <a:gd name="connsiteY1" fmla="*/ 0 h 451681"/>
                        <a:gd name="connsiteX2" fmla="*/ 1699375 w 1699375"/>
                        <a:gd name="connsiteY2" fmla="*/ 451681 h 451681"/>
                        <a:gd name="connsiteX3" fmla="*/ 0 w 1699375"/>
                        <a:gd name="connsiteY3" fmla="*/ 451681 h 451681"/>
                        <a:gd name="connsiteX4" fmla="*/ 0 w 1699375"/>
                        <a:gd name="connsiteY4" fmla="*/ 0 h 451681"/>
                        <a:gd name="connsiteX0" fmla="*/ 0 w 1699375"/>
                        <a:gd name="connsiteY0" fmla="*/ 0 h 451681"/>
                        <a:gd name="connsiteX1" fmla="*/ 823907 w 1699375"/>
                        <a:gd name="connsiteY1" fmla="*/ 11236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39918 w 1699375"/>
                        <a:gd name="connsiteY1" fmla="*/ 86850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0 h 451681"/>
                        <a:gd name="connsiteX1" fmla="*/ 878237 w 1699375"/>
                        <a:gd name="connsiteY1" fmla="*/ 29772 h 451681"/>
                        <a:gd name="connsiteX2" fmla="*/ 1699375 w 1699375"/>
                        <a:gd name="connsiteY2" fmla="*/ 0 h 451681"/>
                        <a:gd name="connsiteX3" fmla="*/ 1699375 w 1699375"/>
                        <a:gd name="connsiteY3" fmla="*/ 451681 h 451681"/>
                        <a:gd name="connsiteX4" fmla="*/ 0 w 1699375"/>
                        <a:gd name="connsiteY4" fmla="*/ 451681 h 451681"/>
                        <a:gd name="connsiteX5" fmla="*/ 0 w 1699375"/>
                        <a:gd name="connsiteY5" fmla="*/ 0 h 451681"/>
                        <a:gd name="connsiteX0" fmla="*/ 0 w 1699375"/>
                        <a:gd name="connsiteY0" fmla="*/ 1386 h 453067"/>
                        <a:gd name="connsiteX1" fmla="*/ 914022 w 1699375"/>
                        <a:gd name="connsiteY1" fmla="*/ 894 h 453067"/>
                        <a:gd name="connsiteX2" fmla="*/ 1699375 w 1699375"/>
                        <a:gd name="connsiteY2" fmla="*/ 1386 h 453067"/>
                        <a:gd name="connsiteX3" fmla="*/ 1699375 w 1699375"/>
                        <a:gd name="connsiteY3" fmla="*/ 453067 h 453067"/>
                        <a:gd name="connsiteX4" fmla="*/ 0 w 1699375"/>
                        <a:gd name="connsiteY4" fmla="*/ 453067 h 453067"/>
                        <a:gd name="connsiteX5" fmla="*/ 0 w 1699375"/>
                        <a:gd name="connsiteY5" fmla="*/ 1386 h 453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9375" h="453067">
                          <a:moveTo>
                            <a:pt x="0" y="1386"/>
                          </a:moveTo>
                          <a:cubicBezTo>
                            <a:pt x="271187" y="4671"/>
                            <a:pt x="642835" y="-2391"/>
                            <a:pt x="914022" y="894"/>
                          </a:cubicBezTo>
                          <a:lnTo>
                            <a:pt x="1699375" y="1386"/>
                          </a:lnTo>
                          <a:lnTo>
                            <a:pt x="1699375" y="453067"/>
                          </a:lnTo>
                          <a:lnTo>
                            <a:pt x="0" y="453067"/>
                          </a:lnTo>
                          <a:lnTo>
                            <a:pt x="0" y="1386"/>
                          </a:lnTo>
                          <a:close/>
                        </a:path>
                      </a:pathLst>
                    </a:custGeom>
                    <a:pattFill prst="dkHorz">
                      <a:fgClr>
                        <a:schemeClr val="bg2">
                          <a:lumMod val="50000"/>
                        </a:schemeClr>
                      </a:fgClr>
                      <a:bgClr>
                        <a:srgbClr val="CAC745"/>
                      </a:bgClr>
                    </a:pattFill>
                    <a:ln w="3175">
                      <a:solidFill>
                        <a:schemeClr val="bg2">
                          <a:lumMod val="25000"/>
                        </a:schemeClr>
                      </a:solidFill>
                    </a:ln>
                    <a:effectLst>
                      <a:innerShdw blurRad="1143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5" name="Овал 64"/>
                    <p:cNvSpPr/>
                    <p:nvPr/>
                  </p:nvSpPr>
                  <p:spPr>
                    <a:xfrm>
                      <a:off x="941899" y="5101951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6" name="Овал 65"/>
                    <p:cNvSpPr/>
                    <p:nvPr/>
                  </p:nvSpPr>
                  <p:spPr>
                    <a:xfrm>
                      <a:off x="2013915" y="5980483"/>
                      <a:ext cx="245614" cy="245614"/>
                    </a:xfrm>
                    <a:prstGeom prst="ellipse">
                      <a:avLst/>
                    </a:prstGeom>
                    <a:ln w="28575"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Овал 69"/>
                <p:cNvSpPr/>
                <p:nvPr/>
              </p:nvSpPr>
              <p:spPr>
                <a:xfrm rot="6585684">
                  <a:off x="-766969" y="2213472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Овал 70"/>
                <p:cNvSpPr/>
                <p:nvPr/>
              </p:nvSpPr>
              <p:spPr>
                <a:xfrm rot="6585684">
                  <a:off x="-1618858" y="3693674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3" name="Овал 72"/>
                <p:cNvSpPr/>
                <p:nvPr/>
              </p:nvSpPr>
              <p:spPr>
                <a:xfrm rot="6585684">
                  <a:off x="115785" y="3729943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4" name="Овал 73"/>
                <p:cNvSpPr/>
                <p:nvPr/>
              </p:nvSpPr>
              <p:spPr>
                <a:xfrm rot="6585684">
                  <a:off x="85671" y="2734009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5" name="Овал 74"/>
                <p:cNvSpPr/>
                <p:nvPr/>
              </p:nvSpPr>
              <p:spPr>
                <a:xfrm rot="6585684">
                  <a:off x="-1674136" y="2709658"/>
                  <a:ext cx="135320" cy="135320"/>
                </a:xfrm>
                <a:prstGeom prst="ellipse">
                  <a:avLst/>
                </a:prstGeom>
                <a:solidFill>
                  <a:schemeClr val="tx1">
                    <a:lumMod val="6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76" name="Овал 75"/>
              <p:cNvSpPr/>
              <p:nvPr/>
            </p:nvSpPr>
            <p:spPr>
              <a:xfrm rot="6585684">
                <a:off x="-782875" y="4228812"/>
                <a:ext cx="135320" cy="135320"/>
              </a:xfrm>
              <a:prstGeom prst="ellipse">
                <a:avLst/>
              </a:prstGeom>
              <a:solidFill>
                <a:schemeClr val="tx1">
                  <a:lumMod val="6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7" name="1"/>
            <p:cNvSpPr/>
            <p:nvPr/>
          </p:nvSpPr>
          <p:spPr>
            <a:xfrm>
              <a:off x="2208317" y="1362515"/>
              <a:ext cx="596726" cy="517747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0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0" name="3"/>
            <p:cNvSpPr/>
            <p:nvPr/>
          </p:nvSpPr>
          <p:spPr>
            <a:xfrm rot="18000000">
              <a:off x="560182" y="2342746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3</a:t>
              </a:r>
              <a:endParaRPr lang="ru-RU" sz="40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1" name="4"/>
            <p:cNvSpPr/>
            <p:nvPr/>
          </p:nvSpPr>
          <p:spPr>
            <a:xfrm rot="16200000">
              <a:off x="305594" y="3299192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4</a:t>
              </a:r>
              <a:endParaRPr lang="ru-RU" sz="40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2" name="5"/>
            <p:cNvSpPr/>
            <p:nvPr/>
          </p:nvSpPr>
          <p:spPr>
            <a:xfrm rot="14400000">
              <a:off x="564468" y="4364171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5</a:t>
              </a:r>
              <a:endParaRPr lang="ru-RU" sz="40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3" name="6"/>
            <p:cNvSpPr/>
            <p:nvPr/>
          </p:nvSpPr>
          <p:spPr>
            <a:xfrm rot="12600000">
              <a:off x="1274062" y="5023254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6</a:t>
              </a:r>
              <a:endParaRPr lang="ru-RU" sz="40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4" name="7"/>
            <p:cNvSpPr/>
            <p:nvPr/>
          </p:nvSpPr>
          <p:spPr>
            <a:xfrm rot="10800000">
              <a:off x="2203784" y="5258295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7</a:t>
              </a:r>
              <a:endParaRPr lang="ru-RU" sz="40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5" name="9"/>
            <p:cNvSpPr/>
            <p:nvPr/>
          </p:nvSpPr>
          <p:spPr>
            <a:xfrm rot="7200000">
              <a:off x="3957500" y="4268369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9</a:t>
              </a:r>
              <a:endParaRPr lang="ru-RU" sz="48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6" name="11"/>
            <p:cNvSpPr/>
            <p:nvPr/>
          </p:nvSpPr>
          <p:spPr>
            <a:xfrm rot="3600000">
              <a:off x="3959139" y="2321723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11</a:t>
              </a:r>
              <a:endPara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7" name="10"/>
            <p:cNvSpPr/>
            <p:nvPr/>
          </p:nvSpPr>
          <p:spPr>
            <a:xfrm rot="5400000">
              <a:off x="4173211" y="3279509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10</a:t>
              </a:r>
              <a:endPara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8" name="8"/>
            <p:cNvSpPr/>
            <p:nvPr/>
          </p:nvSpPr>
          <p:spPr>
            <a:xfrm rot="9000000">
              <a:off x="3196150" y="5000686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8</a:t>
              </a:r>
              <a:endParaRPr lang="ru-RU" sz="48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9" name="2"/>
            <p:cNvSpPr/>
            <p:nvPr/>
          </p:nvSpPr>
          <p:spPr>
            <a:xfrm rot="19800000">
              <a:off x="1277203" y="1636534"/>
              <a:ext cx="596726" cy="517748"/>
            </a:xfrm>
            <a:prstGeom prst="frame">
              <a:avLst>
                <a:gd name="adj1" fmla="val 9529"/>
              </a:avLst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2</a:t>
              </a:r>
              <a:endParaRPr lang="ru-RU" sz="40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293468" y="3100681"/>
            <a:ext cx="1612548" cy="1431425"/>
            <a:chOff x="6694729" y="5085184"/>
            <a:chExt cx="937013" cy="896104"/>
          </a:xfrm>
        </p:grpSpPr>
        <p:sp>
          <p:nvSpPr>
            <p:cNvPr id="38" name="центр"/>
            <p:cNvSpPr/>
            <p:nvPr/>
          </p:nvSpPr>
          <p:spPr>
            <a:xfrm>
              <a:off x="6697557" y="5085184"/>
              <a:ext cx="747594" cy="74759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lumMod val="50000"/>
                    <a:tint val="44500"/>
                    <a:satMod val="160000"/>
                  </a:schemeClr>
                </a:gs>
                <a:gs pos="100000">
                  <a:schemeClr val="bg1">
                    <a:lumMod val="50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/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старт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4729" y="5096664"/>
              <a:ext cx="937013" cy="884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29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6</a:t>
            </a:r>
            <a:endParaRPr lang="ru-RU" sz="13800" b="1" dirty="0"/>
          </a:p>
        </p:txBody>
      </p:sp>
      <p:sp>
        <p:nvSpPr>
          <p:cNvPr id="118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7</a:t>
            </a:r>
            <a:endParaRPr lang="ru-RU" sz="13800" b="1" dirty="0"/>
          </a:p>
        </p:txBody>
      </p:sp>
      <p:sp>
        <p:nvSpPr>
          <p:cNvPr id="119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5</a:t>
            </a:r>
            <a:endParaRPr lang="ru-RU" sz="13800" b="1" dirty="0"/>
          </a:p>
        </p:txBody>
      </p:sp>
      <p:sp>
        <p:nvSpPr>
          <p:cNvPr id="120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8</a:t>
            </a:r>
            <a:endParaRPr lang="ru-RU" sz="13800" b="1" dirty="0"/>
          </a:p>
        </p:txBody>
      </p:sp>
      <p:sp>
        <p:nvSpPr>
          <p:cNvPr id="121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9</a:t>
            </a:r>
            <a:endParaRPr lang="ru-RU" sz="13800" b="1" dirty="0"/>
          </a:p>
        </p:txBody>
      </p:sp>
      <p:sp>
        <p:nvSpPr>
          <p:cNvPr id="122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10</a:t>
            </a:r>
            <a:endParaRPr lang="ru-RU" sz="13800" b="1" dirty="0"/>
          </a:p>
        </p:txBody>
      </p:sp>
      <p:sp>
        <p:nvSpPr>
          <p:cNvPr id="123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11</a:t>
            </a:r>
            <a:endParaRPr lang="ru-RU" sz="13800" b="1" dirty="0"/>
          </a:p>
        </p:txBody>
      </p:sp>
      <p:sp>
        <p:nvSpPr>
          <p:cNvPr id="124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12</a:t>
            </a:r>
            <a:endParaRPr lang="ru-RU" sz="13800" b="1" dirty="0"/>
          </a:p>
        </p:txBody>
      </p:sp>
      <p:sp>
        <p:nvSpPr>
          <p:cNvPr id="125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13</a:t>
            </a:r>
            <a:endParaRPr lang="ru-RU" sz="13800" b="1" dirty="0"/>
          </a:p>
        </p:txBody>
      </p:sp>
      <p:sp>
        <p:nvSpPr>
          <p:cNvPr id="126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14</a:t>
            </a:r>
            <a:endParaRPr lang="ru-RU" sz="13800" b="1" dirty="0"/>
          </a:p>
        </p:txBody>
      </p:sp>
      <p:sp>
        <p:nvSpPr>
          <p:cNvPr id="127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15</a:t>
            </a:r>
            <a:endParaRPr lang="ru-RU" sz="13800" b="1" dirty="0"/>
          </a:p>
        </p:txBody>
      </p:sp>
      <p:sp>
        <p:nvSpPr>
          <p:cNvPr id="129" name="Загнутый угол 1028"/>
          <p:cNvSpPr/>
          <p:nvPr/>
        </p:nvSpPr>
        <p:spPr>
          <a:xfrm>
            <a:off x="6377266" y="3777040"/>
            <a:ext cx="2283629" cy="1869265"/>
          </a:xfrm>
          <a:custGeom>
            <a:avLst/>
            <a:gdLst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283629 w 2283629"/>
              <a:gd name="connsiteY7" fmla="*/ 1206237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  <a:gd name="connsiteX0" fmla="*/ 0 w 2283629"/>
              <a:gd name="connsiteY0" fmla="*/ 0 h 1869265"/>
              <a:gd name="connsiteX1" fmla="*/ 2283629 w 2283629"/>
              <a:gd name="connsiteY1" fmla="*/ 0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0" fmla="*/ 1620601 w 2283629"/>
              <a:gd name="connsiteY0" fmla="*/ 1869265 h 1869265"/>
              <a:gd name="connsiteX1" fmla="*/ 1753206 w 2283629"/>
              <a:gd name="connsiteY1" fmla="*/ 1338842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0" fmla="*/ 1620601 w 2283629"/>
              <a:gd name="connsiteY0" fmla="*/ 1869265 h 1869265"/>
              <a:gd name="connsiteX1" fmla="*/ 1453661 w 2283629"/>
              <a:gd name="connsiteY1" fmla="*/ 1307311 h 1869265"/>
              <a:gd name="connsiteX2" fmla="*/ 2283629 w 2283629"/>
              <a:gd name="connsiteY2" fmla="*/ 1206237 h 1869265"/>
              <a:gd name="connsiteX3" fmla="*/ 1620601 w 2283629"/>
              <a:gd name="connsiteY3" fmla="*/ 1869265 h 1869265"/>
              <a:gd name="connsiteX4" fmla="*/ 0 w 2283629"/>
              <a:gd name="connsiteY4" fmla="*/ 1869265 h 1869265"/>
              <a:gd name="connsiteX5" fmla="*/ 0 w 2283629"/>
              <a:gd name="connsiteY5" fmla="*/ 0 h 1869265"/>
              <a:gd name="connsiteX6" fmla="*/ 2283629 w 2283629"/>
              <a:gd name="connsiteY6" fmla="*/ 0 h 1869265"/>
              <a:gd name="connsiteX7" fmla="*/ 2173271 w 2283629"/>
              <a:gd name="connsiteY7" fmla="*/ 1426955 h 186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3629" h="1869265" stroke="0" extrusionOk="0">
                <a:moveTo>
                  <a:pt x="0" y="0"/>
                </a:moveTo>
                <a:lnTo>
                  <a:pt x="2283629" y="0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close/>
              </a:path>
              <a:path w="2283629" h="1869265" fill="darkenLess" stroke="0" extrusionOk="0">
                <a:moveTo>
                  <a:pt x="1620601" y="1869265"/>
                </a:moveTo>
                <a:lnTo>
                  <a:pt x="1753206" y="1338842"/>
                </a:lnTo>
                <a:lnTo>
                  <a:pt x="2283629" y="1206237"/>
                </a:lnTo>
                <a:lnTo>
                  <a:pt x="1620601" y="1869265"/>
                </a:lnTo>
                <a:close/>
              </a:path>
              <a:path w="2283629" h="1869265" fill="none" extrusionOk="0">
                <a:moveTo>
                  <a:pt x="1620601" y="1869265"/>
                </a:moveTo>
                <a:lnTo>
                  <a:pt x="1453661" y="1307311"/>
                </a:lnTo>
                <a:lnTo>
                  <a:pt x="2283629" y="1206237"/>
                </a:lnTo>
                <a:lnTo>
                  <a:pt x="1620601" y="1869265"/>
                </a:lnTo>
                <a:lnTo>
                  <a:pt x="0" y="1869265"/>
                </a:lnTo>
                <a:lnTo>
                  <a:pt x="0" y="0"/>
                </a:lnTo>
                <a:lnTo>
                  <a:pt x="2283629" y="0"/>
                </a:lnTo>
                <a:cubicBezTo>
                  <a:pt x="2283629" y="402079"/>
                  <a:pt x="2173271" y="1024876"/>
                  <a:pt x="2173271" y="1426955"/>
                </a:cubicBezTo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4</a:t>
            </a:r>
            <a:endParaRPr lang="ru-RU" sz="13800" b="1" dirty="0"/>
          </a:p>
        </p:txBody>
      </p:sp>
      <p:pic>
        <p:nvPicPr>
          <p:cNvPr id="67" name="Picture 6" descr="http://www.spogmo.de/question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182" y="6036579"/>
            <a:ext cx="845642" cy="71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TextBox 91"/>
          <p:cNvSpPr txBox="1"/>
          <p:nvPr/>
        </p:nvSpPr>
        <p:spPr>
          <a:xfrm>
            <a:off x="6779962" y="1502206"/>
            <a:ext cx="14782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+3</a:t>
            </a:r>
            <a:endParaRPr lang="ru-RU" sz="6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081" name="Picture 9" descr="http://animoving.ru/galleryimages/obich/obanimal/obcats1/4964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2196" y="5577990"/>
            <a:ext cx="909270" cy="1334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24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Rot by="1800000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500"/>
                            </p:stCondLst>
                            <p:childTnLst>
                              <p:par>
                                <p:cTn id="134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500"/>
                            </p:stCondLst>
                            <p:childTnLst>
                              <p:par>
                                <p:cTn id="146" presetID="1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029" grpId="0" animBg="1"/>
      <p:bldP spid="1029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9" grpId="0" animBg="1"/>
      <p:bldP spid="129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459</Words>
  <Application>Microsoft Office PowerPoint</Application>
  <PresentationFormat>Экран (4:3)</PresentationFormat>
  <Paragraphs>87</Paragraphs>
  <Slides>3</Slides>
  <Notes>3</Notes>
  <HiddenSlides>0</HiddenSlides>
  <MMClips>26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Семья</dc:creator>
  <cp:lastModifiedBy>USER</cp:lastModifiedBy>
  <cp:revision>64</cp:revision>
  <dcterms:created xsi:type="dcterms:W3CDTF">2015-07-26T12:59:13Z</dcterms:created>
  <dcterms:modified xsi:type="dcterms:W3CDTF">2019-04-09T13:44:37Z</dcterms:modified>
</cp:coreProperties>
</file>