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57" r:id="rId18"/>
    <p:sldId id="274" r:id="rId19"/>
    <p:sldId id="275" r:id="rId20"/>
    <p:sldId id="276" r:id="rId21"/>
    <p:sldId id="277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«Изображение Уральских самоцветов в эскизе ювелирного гарнитура»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4686"/>
            <a:ext cx="8229600" cy="291147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Декор - человек, общество, время.                                      </a:t>
            </a:r>
            <a:r>
              <a:rPr lang="en-US" dirty="0" smtClean="0">
                <a:solidFill>
                  <a:schemeClr val="tx2"/>
                </a:solidFill>
              </a:rPr>
              <a:t>III</a:t>
            </a:r>
            <a:r>
              <a:rPr lang="ru-RU" dirty="0" smtClean="0">
                <a:solidFill>
                  <a:schemeClr val="tx2"/>
                </a:solidFill>
              </a:rPr>
              <a:t> четверть,  урок  №1. </a:t>
            </a:r>
          </a:p>
          <a:p>
            <a:r>
              <a:rPr lang="ru-RU" dirty="0" smtClean="0"/>
              <a:t>5 класс</a:t>
            </a:r>
          </a:p>
          <a:p>
            <a:r>
              <a:rPr lang="ru-RU" dirty="0" smtClean="0"/>
              <a:t>Презентацию подготовила учитель ИЗО Агафонова Любовь Григорьевна                                        г  . Чусовой Пермский край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1255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Эти камни в ожерельях</a:t>
            </a:r>
          </a:p>
          <a:p>
            <a:pPr>
              <a:buNone/>
            </a:pPr>
            <a:r>
              <a:rPr lang="ru-RU" dirty="0" smtClean="0"/>
              <a:t>Силу солнышка таят….</a:t>
            </a:r>
            <a:endParaRPr lang="ru-RU" dirty="0"/>
          </a:p>
        </p:txBody>
      </p:sp>
      <p:pic>
        <p:nvPicPr>
          <p:cNvPr id="25602" name="Picture 2" descr="https://otvet.imgsmail.ru/download/f090cfb00390bd4db30d490f0fed1917_i-31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2357454"/>
          </a:xfrm>
        </p:spPr>
        <p:txBody>
          <a:bodyPr/>
          <a:lstStyle/>
          <a:p>
            <a:r>
              <a:rPr lang="ru-RU" dirty="0" smtClean="0"/>
              <a:t>На Урале самоцветы,</a:t>
            </a:r>
          </a:p>
          <a:p>
            <a:pPr>
              <a:buNone/>
            </a:pPr>
            <a:r>
              <a:rPr lang="ru-RU" dirty="0" smtClean="0"/>
              <a:t>Самоцветы весь Урал.</a:t>
            </a:r>
          </a:p>
          <a:p>
            <a:pPr>
              <a:buNone/>
            </a:pPr>
            <a:r>
              <a:rPr lang="ru-RU" dirty="0" smtClean="0"/>
              <a:t>Я хочу, что бы об этом</a:t>
            </a:r>
          </a:p>
          <a:p>
            <a:pPr>
              <a:buNone/>
            </a:pPr>
            <a:r>
              <a:rPr lang="ru-RU" dirty="0" smtClean="0"/>
              <a:t>Ты немножко тоже знал.</a:t>
            </a:r>
          </a:p>
          <a:p>
            <a:endParaRPr lang="ru-RU" dirty="0"/>
          </a:p>
        </p:txBody>
      </p:sp>
      <p:pic>
        <p:nvPicPr>
          <p:cNvPr id="26626" name="Picture 2" descr="http://i1.photo.2gis.com/images/branch/2/281474980102701_0f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8988425" cy="4857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428604"/>
            <a:ext cx="5072066" cy="1357322"/>
          </a:xfrm>
        </p:spPr>
        <p:txBody>
          <a:bodyPr/>
          <a:lstStyle/>
          <a:p>
            <a:r>
              <a:rPr lang="ru-RU" dirty="0" smtClean="0"/>
              <a:t>лазурит</a:t>
            </a:r>
            <a:endParaRPr lang="ru-RU" dirty="0"/>
          </a:p>
        </p:txBody>
      </p:sp>
      <p:pic>
        <p:nvPicPr>
          <p:cNvPr id="27650" name="Picture 2" descr="http://pandia.ru/text/80/052/images/image001_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"/>
            <a:ext cx="2143140" cy="2143116"/>
          </a:xfrm>
          <a:prstGeom prst="rect">
            <a:avLst/>
          </a:prstGeom>
          <a:noFill/>
        </p:spPr>
      </p:pic>
      <p:pic>
        <p:nvPicPr>
          <p:cNvPr id="27652" name="Picture 4" descr="http://cs5.livemaster.ru/storage/b8/f3/6fc30a5bc7af8da89371a255d3y5--materialy-dlya-tvorchestva-lazurit-naturalnyj-kabosho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736"/>
            <a:ext cx="1571636" cy="1643074"/>
          </a:xfrm>
          <a:prstGeom prst="rect">
            <a:avLst/>
          </a:prstGeom>
          <a:noFill/>
        </p:spPr>
      </p:pic>
      <p:pic>
        <p:nvPicPr>
          <p:cNvPr id="27654" name="Picture 6" descr="http://frpg.ww.ideasmarket.ru/uploads/posts/2011-01/thumbs/1295364784_img_3615_enl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643182"/>
            <a:ext cx="1619260" cy="1285908"/>
          </a:xfrm>
          <a:prstGeom prst="rect">
            <a:avLst/>
          </a:prstGeom>
          <a:noFill/>
        </p:spPr>
      </p:pic>
      <p:pic>
        <p:nvPicPr>
          <p:cNvPr id="7" name="Содержимое 6" descr="http://www.jewellery.org.ua/foto08/imgs112.jpg"/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500306"/>
            <a:ext cx="4071966" cy="370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onemystery.ru/wp-content/uploads/2016/03/sova-iz-lazurita-768x107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786190"/>
            <a:ext cx="192882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74638"/>
            <a:ext cx="5400684" cy="1143000"/>
          </a:xfrm>
        </p:spPr>
        <p:txBody>
          <a:bodyPr/>
          <a:lstStyle/>
          <a:p>
            <a:r>
              <a:rPr lang="ru-RU" dirty="0" smtClean="0"/>
              <a:t>родонит</a:t>
            </a:r>
            <a:endParaRPr lang="ru-RU" dirty="0"/>
          </a:p>
        </p:txBody>
      </p:sp>
      <p:pic>
        <p:nvPicPr>
          <p:cNvPr id="28674" name="Picture 2" descr="http://ukrasheniyam.ru/wp-content/uploads/2016/09/k29_65647387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3357554" cy="2143115"/>
          </a:xfrm>
          <a:prstGeom prst="rect">
            <a:avLst/>
          </a:prstGeom>
          <a:noFill/>
        </p:spPr>
      </p:pic>
      <p:pic>
        <p:nvPicPr>
          <p:cNvPr id="28676" name="Picture 4" descr="http://lutch.ru/wp-content/uploads/2015/04/rodonit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357430"/>
            <a:ext cx="1928826" cy="1571636"/>
          </a:xfrm>
          <a:prstGeom prst="rect">
            <a:avLst/>
          </a:prstGeom>
          <a:noFill/>
        </p:spPr>
      </p:pic>
      <p:pic>
        <p:nvPicPr>
          <p:cNvPr id="28678" name="Picture 6" descr="http://busy.ucoz.ru/_ph/1/2/8740136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500570"/>
            <a:ext cx="3071834" cy="2052627"/>
          </a:xfrm>
          <a:prstGeom prst="rect">
            <a:avLst/>
          </a:prstGeom>
          <a:noFill/>
        </p:spPr>
      </p:pic>
      <p:pic>
        <p:nvPicPr>
          <p:cNvPr id="9" name="Содержимое 8" descr="http://images.vfl.ru/ii/1344953357/eebf2cac/816981.jpg"/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2332037"/>
            <a:ext cx="38290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малахит</a:t>
            </a:r>
            <a:endParaRPr lang="ru-RU" dirty="0"/>
          </a:p>
        </p:txBody>
      </p:sp>
      <p:pic>
        <p:nvPicPr>
          <p:cNvPr id="29698" name="Picture 2" descr="http://dragocennosti.dljavseh.ru/src/images/4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2857500" cy="2686051"/>
          </a:xfrm>
          <a:prstGeom prst="rect">
            <a:avLst/>
          </a:prstGeom>
          <a:noFill/>
        </p:spPr>
      </p:pic>
      <p:pic>
        <p:nvPicPr>
          <p:cNvPr id="29700" name="Picture 4" descr="http://milady-24.ru/uploads/articles/69/12-malahitovye-ukrashen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14423"/>
            <a:ext cx="3786174" cy="2357454"/>
          </a:xfrm>
          <a:prstGeom prst="rect">
            <a:avLst/>
          </a:prstGeom>
          <a:noFill/>
        </p:spPr>
      </p:pic>
      <p:pic>
        <p:nvPicPr>
          <p:cNvPr id="6" name="Содержимое 5" descr="http://www.kamniurala.ru/userfiles/image/catalog/big/5%5b1%5d_big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" y="3500438"/>
            <a:ext cx="592932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penza-press.ru/images/uploads/news/2016/3_2016/president_kab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285728"/>
            <a:ext cx="8286808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143000"/>
          </a:xfrm>
        </p:spPr>
        <p:txBody>
          <a:bodyPr/>
          <a:lstStyle/>
          <a:p>
            <a:r>
              <a:rPr lang="ru-RU" dirty="0" smtClean="0"/>
              <a:t>агат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6" name="Picture 6" descr="http://www.kamushki.com.ua/media/blog/w/g/lo607d1hsmi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5214942" cy="4413229"/>
          </a:xfrm>
          <a:prstGeom prst="rect">
            <a:avLst/>
          </a:prstGeom>
          <a:noFill/>
        </p:spPr>
      </p:pic>
      <p:pic>
        <p:nvPicPr>
          <p:cNvPr id="30730" name="Picture 10" descr="http://static.busiki-kolechki.ru/files/products/14-02/84189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071942"/>
            <a:ext cx="2928926" cy="2786058"/>
          </a:xfrm>
          <a:prstGeom prst="rect">
            <a:avLst/>
          </a:prstGeom>
          <a:noFill/>
        </p:spPr>
      </p:pic>
      <p:pic>
        <p:nvPicPr>
          <p:cNvPr id="30734" name="Picture 14" descr="http://malachite-ural.ru/media/cache/14/05/140585672528eff54cced3c2f07fa2f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14765"/>
            <a:ext cx="4572032" cy="2943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hotoudom.ru/photo/b1/b1a2c31d1909ff0c9ad77acfee70df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620000" cy="581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elenavalent.narod.ru/sz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428604"/>
            <a:ext cx="800105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.youtube.com/vi/Wms34AL8M0Q/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000504"/>
            <a:ext cx="8229600" cy="2500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Интересно, знают дети, что такое самоцветы?</a:t>
            </a:r>
          </a:p>
          <a:p>
            <a:pPr>
              <a:buNone/>
            </a:pPr>
            <a:r>
              <a:rPr lang="ru-RU" dirty="0" smtClean="0"/>
              <a:t>На Урале проживая, знают дети или нет,</a:t>
            </a:r>
          </a:p>
          <a:p>
            <a:pPr>
              <a:buNone/>
            </a:pPr>
            <a:r>
              <a:rPr lang="ru-RU" dirty="0" smtClean="0"/>
              <a:t>Что волшебным называют</a:t>
            </a:r>
          </a:p>
          <a:p>
            <a:pPr>
              <a:buNone/>
            </a:pPr>
            <a:r>
              <a:rPr lang="ru-RU" dirty="0" smtClean="0"/>
              <a:t>Каждый камень – самоцвет? 	</a:t>
            </a:r>
            <a:endParaRPr lang="ru-RU" dirty="0"/>
          </a:p>
        </p:txBody>
      </p:sp>
      <p:pic>
        <p:nvPicPr>
          <p:cNvPr id="17410" name="Picture 2" descr="http://malachite-ural.ru/media/uploads/%D0%BA%D0%B0%D1%80%D1%8C%D0%B5%D1%8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57242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ssp.ru/thumbs/_____________________500x500_11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dn2.rf-sp.ru/f9/bc/f9bc8dc5d86f58b070d6f56566c442c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71678"/>
            <a:ext cx="4000496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mtdata.ru/u19/photoFF28/20448613932-0/original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6990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0"/>
            <a:ext cx="6924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57288" y="0"/>
            <a:ext cx="519430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33997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Тот, кто любит аметист</a:t>
            </a:r>
          </a:p>
          <a:p>
            <a:pPr>
              <a:buNone/>
            </a:pPr>
            <a:r>
              <a:rPr lang="ru-RU" dirty="0" smtClean="0"/>
              <a:t>Дружбе верен, сердцем чист.	</a:t>
            </a:r>
            <a:endParaRPr lang="ru-RU" dirty="0"/>
          </a:p>
        </p:txBody>
      </p:sp>
      <p:pic>
        <p:nvPicPr>
          <p:cNvPr id="16386" name="Picture 2" descr="http://nashural.ru/Spravka/samocvetnaya-polosa-urala/samocvetnaya-polosa-urala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7166"/>
            <a:ext cx="3852857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3446"/>
            <a:ext cx="8229600" cy="148271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Кто силач и богатырь	</a:t>
            </a:r>
          </a:p>
          <a:p>
            <a:pPr>
              <a:buNone/>
            </a:pPr>
            <a:r>
              <a:rPr lang="ru-RU" dirty="0" smtClean="0"/>
              <a:t>Носит камешек сапфир</a:t>
            </a:r>
            <a:endParaRPr lang="ru-RU" dirty="0"/>
          </a:p>
        </p:txBody>
      </p:sp>
      <p:pic>
        <p:nvPicPr>
          <p:cNvPr id="18434" name="Picture 2" descr="http://uh.ru/files/a/211/7847/images/af82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57166"/>
            <a:ext cx="523875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276860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Кто секрет хранить умеет,			                                    Кто таинственно молчит, </a:t>
            </a:r>
          </a:p>
          <a:p>
            <a:pPr>
              <a:buNone/>
            </a:pPr>
            <a:r>
              <a:rPr lang="ru-RU" dirty="0" smtClean="0"/>
              <a:t>    Тот всегда понять сумеет</a:t>
            </a:r>
          </a:p>
          <a:p>
            <a:pPr>
              <a:buNone/>
            </a:pPr>
            <a:r>
              <a:rPr lang="ru-RU" dirty="0" smtClean="0"/>
              <a:t>     Камень ящерок  и змеек-</a:t>
            </a:r>
          </a:p>
          <a:p>
            <a:pPr>
              <a:buNone/>
            </a:pPr>
            <a:r>
              <a:rPr lang="ru-RU" dirty="0" smtClean="0"/>
              <a:t>     Тёмноглазый малахит		</a:t>
            </a:r>
            <a:endParaRPr lang="ru-RU" dirty="0"/>
          </a:p>
        </p:txBody>
      </p:sp>
      <p:pic>
        <p:nvPicPr>
          <p:cNvPr id="19458" name="Picture 2" descr="http://my-stones.ru/wp-content/uploads/2016/02/%D0%9C%D0%B0%D0%BB%D0%B0%D1%85%D0%B8%D1%82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1625" y="0"/>
            <a:ext cx="6202375" cy="3214710"/>
          </a:xfrm>
          <a:prstGeom prst="rect">
            <a:avLst/>
          </a:prstGeom>
          <a:noFill/>
        </p:spPr>
      </p:pic>
      <p:pic>
        <p:nvPicPr>
          <p:cNvPr id="5" name="Рисунок 4" descr="http://adsl.zveronline.ru/projects/articles/2012/05/31/tayny_malahita/1299413660_175552170806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14752"/>
            <a:ext cx="2357422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4752"/>
            <a:ext cx="8229600" cy="2411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Самоцветный камень красный</a:t>
            </a:r>
          </a:p>
          <a:p>
            <a:pPr>
              <a:buNone/>
            </a:pPr>
            <a:r>
              <a:rPr lang="ru-RU" dirty="0" smtClean="0"/>
              <a:t>Будь-то ломтик ветчины</a:t>
            </a:r>
          </a:p>
          <a:p>
            <a:pPr>
              <a:buNone/>
            </a:pPr>
            <a:r>
              <a:rPr lang="ru-RU" dirty="0" smtClean="0"/>
              <a:t>Это главный камень – яшма,</a:t>
            </a:r>
          </a:p>
          <a:p>
            <a:pPr>
              <a:buNone/>
            </a:pPr>
            <a:r>
              <a:rPr lang="ru-RU" dirty="0" smtClean="0"/>
              <a:t>Сердце сказочной страны.</a:t>
            </a:r>
          </a:p>
          <a:p>
            <a:endParaRPr lang="ru-RU" dirty="0"/>
          </a:p>
        </p:txBody>
      </p:sp>
      <p:pic>
        <p:nvPicPr>
          <p:cNvPr id="6" name="Picture 2" descr="http://vsedlyastroiki.ru/pictures/content/2013_05/16465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-357214"/>
            <a:ext cx="5715000" cy="3943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14422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Красный яшмовый узор</a:t>
            </a:r>
          </a:p>
          <a:p>
            <a:pPr>
              <a:buNone/>
            </a:pPr>
            <a:r>
              <a:rPr lang="ru-RU" dirty="0" smtClean="0"/>
              <a:t>Красота Уральских гор.</a:t>
            </a:r>
          </a:p>
          <a:p>
            <a:pPr>
              <a:buNone/>
            </a:pPr>
            <a:r>
              <a:rPr lang="ru-RU" dirty="0" smtClean="0"/>
              <a:t>Будь-то в чаше в этой яшмы                                          – воды чистые озёр.</a:t>
            </a:r>
            <a:endParaRPr lang="ru-RU" dirty="0"/>
          </a:p>
        </p:txBody>
      </p:sp>
      <p:pic>
        <p:nvPicPr>
          <p:cNvPr id="6" name="Picture 2" descr="http://stone.kcpk.ru/POROD/images/YASHMA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-357214"/>
            <a:ext cx="5702309" cy="3943328"/>
          </a:xfrm>
          <a:prstGeom prst="rect">
            <a:avLst/>
          </a:prstGeom>
          <a:noFill/>
        </p:spPr>
      </p:pic>
      <p:pic>
        <p:nvPicPr>
          <p:cNvPr id="5" name="Рисунок 4" descr="http://img1.liveinternet.ru/images/attach/c/4/84/7/84007775_1296923280_1253640653_a31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14620"/>
            <a:ext cx="378618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 закат похож гранат	</a:t>
            </a:r>
            <a:endParaRPr lang="ru-RU" dirty="0"/>
          </a:p>
        </p:txBody>
      </p:sp>
      <p:pic>
        <p:nvPicPr>
          <p:cNvPr id="22530" name="Picture 2" descr="http://www.medicalbrain.ru/wp-content/uploads/2010/03/2537332_406305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57166"/>
            <a:ext cx="8839200" cy="4986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 восход похож агат</a:t>
            </a:r>
            <a:endParaRPr lang="ru-RU" dirty="0"/>
          </a:p>
        </p:txBody>
      </p:sp>
      <p:pic>
        <p:nvPicPr>
          <p:cNvPr id="24580" name="Picture 4" descr="http://geo.web.ru/druza/m-agat_14Kz_D06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159</Words>
  <PresentationFormat>Экран (4:3)</PresentationFormat>
  <Paragraphs>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«Изображение Уральских самоцветов в эскизе ювелирного гарнитура»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лазурит</vt:lpstr>
      <vt:lpstr>родонит</vt:lpstr>
      <vt:lpstr>малахит</vt:lpstr>
      <vt:lpstr>Слайд 15</vt:lpstr>
      <vt:lpstr>агат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2016-10-22T16:29:40Z</dcterms:created>
  <dcterms:modified xsi:type="dcterms:W3CDTF">2017-09-20T13:06:51Z</dcterms:modified>
</cp:coreProperties>
</file>