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65" r:id="rId4"/>
    <p:sldId id="257" r:id="rId5"/>
    <p:sldId id="258" r:id="rId6"/>
    <p:sldId id="259" r:id="rId7"/>
    <p:sldId id="260" r:id="rId8"/>
    <p:sldId id="261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2D2FD-780A-47B0-9E26-8811F8636F19}" type="datetimeFigureOut">
              <a:rPr lang="ru-RU" smtClean="0"/>
              <a:pPr/>
              <a:t>27.01.2022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DDCAC-91DD-415E-A142-C48FB755FA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942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7DDCAC-91DD-415E-A142-C48FB755FAF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95C3-3D7F-45C8-846B-3FF9256F5349}" type="datetime1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4E589-49D6-4E63-8953-EA0D7670F249}" type="datetime1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36F91-0D39-4BD2-AFFB-02BAEFF5FE7F}" type="datetime1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14822-236D-41A7-A242-A712E68FDA3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59747-F371-4367-AB69-E2EE55FE43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1D5E9-255B-4A03-9B0A-5B60AC1DBE0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87FB2-D1C5-484A-807C-14E5ACEED94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B3EE7-73D1-4FCD-BBA4-973CD7518E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89C56-5309-4E3E-ACC4-3BFCCF95F0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B4E78-8836-44D7-81E1-53D22755D2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A5201-9440-4352-8358-0D2B7495EB1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56859-7963-4722-AE64-5E6F91AB3281}" type="datetime1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A2E0F-14EA-4D7E-A973-44F7A2D2B58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92711-0985-4ECC-A832-F92A6576B3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A0A8B-8075-4FB1-B866-A9AAD82F4BA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E8A9D-E85A-4102-9C74-DE49813B6A92}" type="datetime1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107CB-6C8C-4CE5-840D-A7727E2CB862}" type="datetime1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1830C-2075-4429-B722-FAB89BDFA453}" type="datetime1">
              <a:rPr lang="ru-RU" smtClean="0"/>
              <a:t>27.01.2022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0C2FD-15A0-43EA-B6A2-680771A7EB73}" type="datetime1">
              <a:rPr lang="ru-RU" smtClean="0"/>
              <a:t>27.01.2022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4013-B5C1-4436-9FD6-43CE8F5047B2}" type="datetime1">
              <a:rPr lang="ru-RU" smtClean="0"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63E3-A1FC-488D-9CB9-BAAF66BD0E1C}" type="datetime1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BA450-501E-461A-A0DA-A8C0B333DEFD}" type="datetime1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CD8C8-78A0-409D-99A2-F8BCE4DC5751}" type="datetime1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E74B5-E9AE-492B-BEE3-D074B51BF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1CB96-BF1C-4650-8496-43AA686A961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E74B5-E9AE-492B-BEE3-D074B51BF62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1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1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32.jpe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12" Type="http://schemas.openxmlformats.org/officeDocument/2006/relationships/image" Target="../media/image3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11" Type="http://schemas.openxmlformats.org/officeDocument/2006/relationships/image" Target="../media/image30.jpeg"/><Relationship Id="rId5" Type="http://schemas.openxmlformats.org/officeDocument/2006/relationships/image" Target="../media/image26.jpeg"/><Relationship Id="rId10" Type="http://schemas.openxmlformats.org/officeDocument/2006/relationships/image" Target="../media/image29.jpeg"/><Relationship Id="rId4" Type="http://schemas.openxmlformats.org/officeDocument/2006/relationships/image" Target="../media/image25.jpe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m3-tub-ru.yandex.net/" TargetMode="External"/><Relationship Id="rId2" Type="http://schemas.openxmlformats.org/officeDocument/2006/relationships/hyperlink" Target="http://klub-drug.ru/doshkolniki/zagadki-pdd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zagadki.info/zag/pdd.html" TargetMode="External"/><Relationship Id="rId4" Type="http://schemas.openxmlformats.org/officeDocument/2006/relationships/hyperlink" Target="https://infourok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996952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Дорожная паутина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581128"/>
            <a:ext cx="6400800" cy="55091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Интеллектуальная игра по ПДД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260648"/>
            <a:ext cx="4322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«Мышланская СОШ»</a:t>
            </a:r>
          </a:p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Сузунский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Новосибирская область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61557" y="5665101"/>
            <a:ext cx="35602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Автор:</a:t>
            </a:r>
          </a:p>
          <a:p>
            <a:r>
              <a:rPr lang="ru-RU" dirty="0" smtClean="0"/>
              <a:t>Рамбургер </a:t>
            </a:r>
            <a:r>
              <a:rPr lang="ru-RU" dirty="0" smtClean="0"/>
              <a:t>Татьяна </a:t>
            </a:r>
            <a:r>
              <a:rPr lang="ru-RU" dirty="0" smtClean="0"/>
              <a:t>Владимировна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с. </a:t>
            </a:r>
            <a:r>
              <a:rPr lang="ru-RU" dirty="0" err="1" smtClean="0"/>
              <a:t>Мышланка</a:t>
            </a:r>
            <a:r>
              <a:rPr lang="ru-RU" dirty="0" smtClean="0"/>
              <a:t> 2021г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9"/>
            <a:ext cx="7772400" cy="648071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Правила игры: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с. Мышланка 2021г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1772816"/>
            <a:ext cx="7776864" cy="48936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В игре 4 тура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Передвигаться в каждом туре следует по стрелочкам.</a:t>
            </a:r>
          </a:p>
          <a:p>
            <a:pPr>
              <a:buFont typeface="Wingdings" pitchFamily="2" charset="2"/>
              <a:buChar char="q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По ходу игры  Вам могут встретиться знаки, означающие: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переход хода –</a:t>
            </a:r>
          </a:p>
          <a:p>
            <a:pPr>
              <a:buFont typeface="Wingdings" pitchFamily="2" charset="2"/>
              <a:buChar char="q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добавляющий пять баллов-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аннулирующий все Ваши баллы-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Рамбургер Татьяна\Desktop\Зеленая волна\i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645024"/>
            <a:ext cx="727721" cy="734554"/>
          </a:xfrm>
          <a:prstGeom prst="rect">
            <a:avLst/>
          </a:prstGeom>
          <a:noFill/>
        </p:spPr>
      </p:pic>
      <p:pic>
        <p:nvPicPr>
          <p:cNvPr id="14" name="Рисунок 13" descr="i (5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4437112"/>
            <a:ext cx="1023937" cy="10239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i (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5517232"/>
            <a:ext cx="1167953" cy="11679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 descr="i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717032"/>
            <a:ext cx="1167953" cy="11679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9" name="4_4_1" descr="http://mashintop.ru/uploads/attachments/zdd/2015-02-17/1578266857/small/4_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717032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i (6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6216" y="5157192"/>
            <a:ext cx="1212749" cy="1224136"/>
          </a:xfrm>
          <a:prstGeom prst="rect">
            <a:avLst/>
          </a:prstGeom>
        </p:spPr>
      </p:pic>
      <p:pic>
        <p:nvPicPr>
          <p:cNvPr id="3075" name="Рисунок 255" descr="http://mashintop.ru/userfiles/3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5301208"/>
            <a:ext cx="766666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232" descr="http://mashintop.ru/userfiles/1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1340768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i (5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48064" y="1124744"/>
            <a:ext cx="1368152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Дорожные знаки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pic>
        <p:nvPicPr>
          <p:cNvPr id="2050" name="Рисунок 16" descr="test-po-pdd-dlya-shkolnikov-s-otvetam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5555" y="1916832"/>
            <a:ext cx="123258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323528" y="1700808"/>
            <a:ext cx="1872208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Рисунок 229" descr="http://mashintop.ru/userfiles/8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848" y="1412776"/>
            <a:ext cx="1016248" cy="101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2339752" y="1988840"/>
            <a:ext cx="864096" cy="216024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5436096" y="5877272"/>
            <a:ext cx="864096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8028384" y="5085184"/>
            <a:ext cx="432048" cy="648072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8028384" y="3140968"/>
            <a:ext cx="432048" cy="72008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444208" y="1844824"/>
            <a:ext cx="1080120" cy="288032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283968" y="1844824"/>
            <a:ext cx="1008112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053" name="Рисунок 234" descr="http://mashintop.ru/userfiles/1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6296" y="2276872"/>
            <a:ext cx="93610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Рисунок 236" descr="http://mashintop.ru/userfiles/15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40352" y="3933056"/>
            <a:ext cx="944240" cy="94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Рисунок 242" descr="http://mashintop.ru/userfiles/21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11960" y="5336171"/>
            <a:ext cx="1008112" cy="90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5_19_1" descr="http://mashintop.ru/uploads/attachments/zdd/2015-02-17/123816097/small/5_19_1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339752" y="5445224"/>
            <a:ext cx="7874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Прямая со стрелкой 31"/>
          <p:cNvCxnSpPr/>
          <p:nvPr/>
        </p:nvCxnSpPr>
        <p:spPr>
          <a:xfrm flipH="1">
            <a:off x="3275856" y="5805264"/>
            <a:ext cx="936104" cy="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 flipV="1">
            <a:off x="1547664" y="5157192"/>
            <a:ext cx="648072" cy="576064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Овал 38"/>
          <p:cNvSpPr/>
          <p:nvPr/>
        </p:nvSpPr>
        <p:spPr>
          <a:xfrm>
            <a:off x="3059832" y="1196752"/>
            <a:ext cx="1296144" cy="13681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5148064" y="1124744"/>
            <a:ext cx="1440160" cy="144016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7020272" y="2060848"/>
            <a:ext cx="1512168" cy="151216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7524328" y="3789040"/>
            <a:ext cx="1331640" cy="122413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6228184" y="4941168"/>
            <a:ext cx="1656184" cy="1628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067944" y="4869160"/>
            <a:ext cx="1368152" cy="155679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2051720" y="5229200"/>
            <a:ext cx="1224136" cy="1224136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467544" y="3573016"/>
            <a:ext cx="1728192" cy="158417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Рисунок 224" descr="http://mashintop.ru/userfiles/1_3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67944" y="3068960"/>
            <a:ext cx="108012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3" name="Прямая со стрелкой 32"/>
          <p:cNvCxnSpPr/>
          <p:nvPr/>
        </p:nvCxnSpPr>
        <p:spPr>
          <a:xfrm flipV="1">
            <a:off x="2339752" y="3645024"/>
            <a:ext cx="1512168" cy="576064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3707904" y="2708920"/>
            <a:ext cx="1728192" cy="158417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i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7856" y="5561856"/>
            <a:ext cx="1296144" cy="12961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Овал 4"/>
          <p:cNvSpPr/>
          <p:nvPr/>
        </p:nvSpPr>
        <p:spPr>
          <a:xfrm>
            <a:off x="611560" y="2276872"/>
            <a:ext cx="1562472" cy="14184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solidFill>
            <a:schemeClr val="accent3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Дорожная ситуация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pic>
        <p:nvPicPr>
          <p:cNvPr id="1026" name="Рисунок 1" descr="test-po-pdd-dlya-shkolnikov-s-otveta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2856"/>
            <a:ext cx="2667401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3851920" y="980728"/>
            <a:ext cx="1656184" cy="13681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2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027" name="Рисунок 4" descr="test-po-pdd-dlya-shkolnikov-s-otvetam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836712"/>
            <a:ext cx="2548533" cy="1805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руговая стрелка 8"/>
          <p:cNvSpPr/>
          <p:nvPr/>
        </p:nvSpPr>
        <p:spPr>
          <a:xfrm rot="20503068">
            <a:off x="1846611" y="1322812"/>
            <a:ext cx="1866845" cy="152592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596336" y="1844824"/>
            <a:ext cx="914400" cy="914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11" name="Овал 10"/>
          <p:cNvSpPr/>
          <p:nvPr/>
        </p:nvSpPr>
        <p:spPr>
          <a:xfrm>
            <a:off x="7991872" y="4365104"/>
            <a:ext cx="1152128" cy="136815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5292080" y="4077072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5</a:t>
            </a:r>
            <a:endParaRPr lang="ru-RU" sz="3200" b="1" dirty="0"/>
          </a:p>
        </p:txBody>
      </p:sp>
      <p:pic>
        <p:nvPicPr>
          <p:cNvPr id="1028" name="Рисунок 7" descr="test-po-pdd-dlya-shkolnikov-s-otvetam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1340768"/>
            <a:ext cx="257820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Круговая стрелка 13"/>
          <p:cNvSpPr/>
          <p:nvPr/>
        </p:nvSpPr>
        <p:spPr>
          <a:xfrm rot="1735381">
            <a:off x="5996779" y="827080"/>
            <a:ext cx="1544820" cy="152592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руговая стрелка 14"/>
          <p:cNvSpPr/>
          <p:nvPr/>
        </p:nvSpPr>
        <p:spPr>
          <a:xfrm rot="5586025">
            <a:off x="7606186" y="3010331"/>
            <a:ext cx="1472306" cy="1525922"/>
          </a:xfrm>
          <a:prstGeom prst="circularArrow">
            <a:avLst>
              <a:gd name="adj1" fmla="val 12500"/>
              <a:gd name="adj2" fmla="val 1441025"/>
              <a:gd name="adj3" fmla="val 20457681"/>
              <a:gd name="adj4" fmla="val 10800000"/>
              <a:gd name="adj5" fmla="val 94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руговая стрелка 15"/>
          <p:cNvSpPr/>
          <p:nvPr/>
        </p:nvSpPr>
        <p:spPr>
          <a:xfrm rot="12567624">
            <a:off x="6163966" y="4436864"/>
            <a:ext cx="1757726" cy="151799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321066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9" name="Рисунок 10" descr="test-po-pdd-dlya-shkolnikov-s-otvetam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5755" y="4293096"/>
            <a:ext cx="2208245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13" descr="test-po-pdd-dlya-shkolnikov-s-otvetam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3789040"/>
            <a:ext cx="1976739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Круговая стрелка 18"/>
          <p:cNvSpPr/>
          <p:nvPr/>
        </p:nvSpPr>
        <p:spPr>
          <a:xfrm rot="10393125">
            <a:off x="3551814" y="4402411"/>
            <a:ext cx="1511972" cy="110474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321066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483768" y="4941168"/>
            <a:ext cx="1202432" cy="914400"/>
          </a:xfrm>
          <a:prstGeom prst="ellipse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6</a:t>
            </a:r>
            <a:endParaRPr lang="ru-RU" sz="3200" b="1" dirty="0"/>
          </a:p>
        </p:txBody>
      </p:sp>
      <p:pic>
        <p:nvPicPr>
          <p:cNvPr id="2050" name="Рисунок 19" descr="test-po-pdd-dlya-shkolnikov-s-otvetam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509120"/>
            <a:ext cx="457200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C:\Users\Рамбургер Татьяна\Desktop\Зеленая волна\i (6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99792" y="5805264"/>
            <a:ext cx="870397" cy="878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59624" y="2996952"/>
            <a:ext cx="3384376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Что за “зебра” на дороге?</a:t>
            </a:r>
            <a:br>
              <a:rPr lang="ru-RU" sz="2000" b="1" dirty="0" smtClean="0"/>
            </a:br>
            <a:r>
              <a:rPr lang="ru-RU" sz="2000" b="1" dirty="0" smtClean="0"/>
              <a:t>Все стоят, разинув рот.</a:t>
            </a:r>
            <a:br>
              <a:rPr lang="ru-RU" sz="2000" b="1" dirty="0" smtClean="0"/>
            </a:br>
            <a:r>
              <a:rPr lang="ru-RU" sz="2000" b="1" dirty="0" smtClean="0"/>
              <a:t>Ждут, когда мигнет зеленый,</a:t>
            </a:r>
            <a:br>
              <a:rPr lang="ru-RU" sz="2000" b="1" dirty="0" smtClean="0"/>
            </a:br>
            <a:r>
              <a:rPr lang="ru-RU" sz="2000" b="1" dirty="0" smtClean="0"/>
              <a:t>Значит это…</a:t>
            </a:r>
            <a:endParaRPr lang="ru-RU" sz="2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Загадочный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pic>
        <p:nvPicPr>
          <p:cNvPr id="5" name="Рисунок 4" descr="i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20063" y="3429000"/>
            <a:ext cx="1023937" cy="10239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980728"/>
            <a:ext cx="3384376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Тихо ехать нас обяжет,</a:t>
            </a:r>
            <a:br>
              <a:rPr lang="ru-RU" sz="2000" b="1" dirty="0" smtClean="0"/>
            </a:br>
            <a:r>
              <a:rPr lang="ru-RU" sz="2000" b="1" dirty="0" smtClean="0"/>
              <a:t>Поворот вблизи покажет</a:t>
            </a:r>
            <a:br>
              <a:rPr lang="ru-RU" sz="2000" b="1" dirty="0" smtClean="0"/>
            </a:br>
            <a:r>
              <a:rPr lang="ru-RU" sz="2000" b="1" dirty="0" smtClean="0"/>
              <a:t>И напомнит, что и как</a:t>
            </a:r>
            <a:br>
              <a:rPr lang="ru-RU" sz="2000" b="1" dirty="0" smtClean="0"/>
            </a:br>
            <a:r>
              <a:rPr lang="ru-RU" sz="2000" b="1" dirty="0" smtClean="0"/>
              <a:t>Вам в пути…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780928"/>
            <a:ext cx="4139952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Грозно мчат автомобили,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железная река!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Чтоб тебя не раздавили,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Словно хрупкого жучка, –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 дорогой, словно грот, 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Есть…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76056" y="836712"/>
            <a:ext cx="406794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/>
              <a:t>Тут машина не пойдет. Главный здесь – пешеход. Чтоб друг другу не мешать, Нужно справа путь держать.... 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5013176"/>
            <a:ext cx="3384376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Предупреждает этот знак,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 у дороги здесь зигзаг,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впереди машину ждёт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Крутой…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4941168"/>
            <a:ext cx="3635896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Пьет бензин, как молоко,</a:t>
            </a:r>
            <a:br>
              <a:rPr lang="ru-RU" b="1" dirty="0" smtClean="0"/>
            </a:br>
            <a:r>
              <a:rPr lang="ru-RU" b="1" dirty="0" smtClean="0"/>
              <a:t>Может бегать далеко.</a:t>
            </a:r>
            <a:br>
              <a:rPr lang="ru-RU" b="1" dirty="0" smtClean="0"/>
            </a:br>
            <a:r>
              <a:rPr lang="ru-RU" b="1" dirty="0" smtClean="0"/>
              <a:t>Возит грузы и людей,</a:t>
            </a:r>
            <a:br>
              <a:rPr lang="ru-RU" b="1" dirty="0" smtClean="0"/>
            </a:br>
            <a:r>
              <a:rPr lang="ru-RU" b="1" dirty="0" smtClean="0"/>
              <a:t>Ты знаком, конечно, с ней.</a:t>
            </a:r>
            <a:br>
              <a:rPr lang="ru-RU" b="1" dirty="0" smtClean="0"/>
            </a:br>
            <a:r>
              <a:rPr lang="ru-RU" b="1" dirty="0" smtClean="0"/>
              <a:t>Обувь носит из резины, называется</a:t>
            </a:r>
            <a:endParaRPr lang="ru-RU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707904" y="1268760"/>
            <a:ext cx="1266440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8570133">
            <a:off x="4157732" y="2538182"/>
            <a:ext cx="1266440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211960" y="3501008"/>
            <a:ext cx="1266440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8863028">
            <a:off x="4236462" y="4402131"/>
            <a:ext cx="1357484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4499992" y="5517232"/>
            <a:ext cx="936104" cy="484632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C:\Users\Рамбургер Татьяна\Desktop\Зеленая волна\i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844824"/>
            <a:ext cx="683568" cy="689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68552" cy="908720"/>
          </a:xfrm>
          <a:gradFill flip="none" rotWithShape="1">
            <a:gsLst>
              <a:gs pos="0">
                <a:schemeClr val="accent3">
                  <a:lumMod val="75000"/>
                  <a:shade val="30000"/>
                  <a:satMod val="115000"/>
                </a:schemeClr>
              </a:gs>
              <a:gs pos="50000">
                <a:schemeClr val="accent3">
                  <a:lumMod val="75000"/>
                  <a:shade val="67500"/>
                  <a:satMod val="115000"/>
                </a:schemeClr>
              </a:gs>
              <a:gs pos="100000">
                <a:schemeClr val="accent3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 fontScale="90000"/>
          </a:bodyPr>
          <a:lstStyle/>
          <a:p>
            <a:r>
              <a:rPr lang="ru-RU" sz="5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Автомульти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051720" y="90872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9" name="Овал 8"/>
          <p:cNvSpPr/>
          <p:nvPr/>
        </p:nvSpPr>
        <p:spPr>
          <a:xfrm>
            <a:off x="3275856" y="213285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10" name="Овал 9"/>
          <p:cNvSpPr/>
          <p:nvPr/>
        </p:nvSpPr>
        <p:spPr>
          <a:xfrm>
            <a:off x="5004048" y="292494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7380312" y="34290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12" name="Овал 11"/>
          <p:cNvSpPr/>
          <p:nvPr/>
        </p:nvSpPr>
        <p:spPr>
          <a:xfrm>
            <a:off x="7956376" y="220486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3" name="Овал 12"/>
          <p:cNvSpPr/>
          <p:nvPr/>
        </p:nvSpPr>
        <p:spPr>
          <a:xfrm>
            <a:off x="5940152" y="40466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6</a:t>
            </a:r>
            <a:endParaRPr lang="ru-RU" sz="3200" b="1" dirty="0"/>
          </a:p>
        </p:txBody>
      </p:sp>
      <p:sp>
        <p:nvSpPr>
          <p:cNvPr id="14" name="Овал 13"/>
          <p:cNvSpPr/>
          <p:nvPr/>
        </p:nvSpPr>
        <p:spPr>
          <a:xfrm>
            <a:off x="2555776" y="328498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5" name="Овал 14"/>
          <p:cNvSpPr/>
          <p:nvPr/>
        </p:nvSpPr>
        <p:spPr>
          <a:xfrm>
            <a:off x="1763688" y="537321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9</a:t>
            </a:r>
            <a:endParaRPr lang="ru-RU" sz="3600" b="1" dirty="0"/>
          </a:p>
        </p:txBody>
      </p:sp>
      <p:sp>
        <p:nvSpPr>
          <p:cNvPr id="16" name="Овал 15"/>
          <p:cNvSpPr/>
          <p:nvPr/>
        </p:nvSpPr>
        <p:spPr>
          <a:xfrm>
            <a:off x="0" y="371703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8</a:t>
            </a:r>
            <a:endParaRPr lang="ru-RU" sz="2800" b="1" dirty="0"/>
          </a:p>
        </p:txBody>
      </p:sp>
      <p:sp>
        <p:nvSpPr>
          <p:cNvPr id="18" name="Овал 17"/>
          <p:cNvSpPr/>
          <p:nvPr/>
        </p:nvSpPr>
        <p:spPr>
          <a:xfrm>
            <a:off x="4572000" y="5943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</a:t>
            </a:r>
            <a:endParaRPr lang="ru-RU" sz="2400" b="1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987824" y="1844824"/>
            <a:ext cx="288032" cy="36004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1475656" y="5157192"/>
            <a:ext cx="432048" cy="28803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1115616" y="4005064"/>
            <a:ext cx="936104" cy="14401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0" idx="2"/>
          </p:cNvCxnSpPr>
          <p:nvPr/>
        </p:nvCxnSpPr>
        <p:spPr>
          <a:xfrm>
            <a:off x="4211960" y="2852936"/>
            <a:ext cx="792088" cy="52920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3635896" y="3429000"/>
            <a:ext cx="360040" cy="21602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4716016" y="1844824"/>
            <a:ext cx="936104" cy="100811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6804248" y="1412776"/>
            <a:ext cx="432048" cy="43204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8460432" y="3212976"/>
            <a:ext cx="360040" cy="57606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300192" y="3717032"/>
            <a:ext cx="720080" cy="14401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3059832" y="6381328"/>
            <a:ext cx="1080120" cy="21602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9458" name="Picture 2" descr="https://im1-tub-ru.yandex.net/i?id=c9979418e25ab2852b3358e51c219f4c&amp;n=33&amp;h=215&amp;w=2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692696"/>
            <a:ext cx="1752129" cy="1465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ttp://le-mult.ru/sites/default/files/styles/large/public/screenshots/kot-leopold-progulka-kota-leopolda3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 l="18138" t="1841" r="21868" b="15319"/>
          <a:stretch>
            <a:fillRect/>
          </a:stretch>
        </p:blipFill>
        <p:spPr bwMode="auto">
          <a:xfrm>
            <a:off x="3203848" y="1700808"/>
            <a:ext cx="1584176" cy="1657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Picture 6" descr="https://im3-tub-ru.yandex.net/i?id=6a3686850c9d98b0b146014121a137ca-l&amp;n=13"/>
          <p:cNvPicPr>
            <a:picLocks noChangeAspect="1" noChangeArrowheads="1"/>
          </p:cNvPicPr>
          <p:nvPr/>
        </p:nvPicPr>
        <p:blipFill>
          <a:blip r:embed="rId5" cstate="print"/>
          <a:srcRect l="16543" t="3052" r="17120" b="-30"/>
          <a:stretch>
            <a:fillRect/>
          </a:stretch>
        </p:blipFill>
        <p:spPr bwMode="auto">
          <a:xfrm>
            <a:off x="4716016" y="2708920"/>
            <a:ext cx="1908212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" name="Рисунок 57" descr="i (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08304" y="3284984"/>
            <a:ext cx="1224136" cy="1224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4" name="Picture 8" descr="https://im0-tub-ru.yandex.net/i?id=8fb66bc6b9c92a63920ae43f164631cb-l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3356992"/>
            <a:ext cx="1170130" cy="1325457"/>
          </a:xfrm>
          <a:prstGeom prst="rect">
            <a:avLst/>
          </a:prstGeom>
          <a:noFill/>
        </p:spPr>
      </p:pic>
      <p:pic>
        <p:nvPicPr>
          <p:cNvPr id="60" name="Picture 2" descr="C:\Users\Рамбургер Татьяна\Desktop\Зеленая волна\i (6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28384" y="2276872"/>
            <a:ext cx="727721" cy="734554"/>
          </a:xfrm>
          <a:prstGeom prst="rect">
            <a:avLst/>
          </a:prstGeom>
          <a:noFill/>
        </p:spPr>
      </p:pic>
      <p:pic>
        <p:nvPicPr>
          <p:cNvPr id="19466" name="Picture 10" descr="https://im2-tub-ru.yandex.net/i?id=3ed3fa762c19a63c3e9dd9a9157314cf&amp;n=33&amp;h=215&amp;w=29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46843" y="1772816"/>
            <a:ext cx="1949239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8" name="Picture 12" descr="http://videoclipsimage.agaclip.com/yKXqzWA__0m-_--.jpg"/>
          <p:cNvPicPr>
            <a:picLocks noChangeAspect="1" noChangeArrowheads="1"/>
          </p:cNvPicPr>
          <p:nvPr/>
        </p:nvPicPr>
        <p:blipFill>
          <a:blip r:embed="rId10" cstate="print"/>
          <a:srcRect l="14698" t="13611" r="14428" b="12890"/>
          <a:stretch>
            <a:fillRect/>
          </a:stretch>
        </p:blipFill>
        <p:spPr bwMode="auto">
          <a:xfrm>
            <a:off x="5148064" y="-1"/>
            <a:ext cx="2011877" cy="1564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70" name="Picture 14" descr="https://im2-tub-ru.yandex.net/i?id=ff704aff00c1aec1b08656339d2d2a23&amp;n=33&amp;h=215&amp;w=2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79712" y="2996952"/>
            <a:ext cx="1744985" cy="1697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72" name="Picture 16" descr="http://www.planetaskazok.ru/images/stories/marshak/vot_kakoi_rasseyanii/img_21.jpg"/>
          <p:cNvPicPr>
            <a:picLocks noChangeAspect="1" noChangeArrowheads="1"/>
          </p:cNvPicPr>
          <p:nvPr/>
        </p:nvPicPr>
        <p:blipFill>
          <a:blip r:embed="rId12" cstate="print"/>
          <a:srcRect l="24192"/>
          <a:stretch>
            <a:fillRect/>
          </a:stretch>
        </p:blipFill>
        <p:spPr bwMode="auto">
          <a:xfrm>
            <a:off x="-468560" y="3501008"/>
            <a:ext cx="1986591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74" name="Picture 18" descr="https://im2-tub-ru.yandex.net/i?id=47d43e27d4312ef69dc73c4ad1063e96-l&amp;n=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91680" y="5213237"/>
            <a:ext cx="1296144" cy="1644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76" name="Picture 20" descr="https://im1-tub-ru.yandex.net/i?id=0be0ceeca4dd301f15b4ccd8159c72b3-l&amp;n=13"/>
          <p:cNvPicPr>
            <a:picLocks noChangeAspect="1" noChangeArrowheads="1"/>
          </p:cNvPicPr>
          <p:nvPr/>
        </p:nvPicPr>
        <p:blipFill>
          <a:blip r:embed="rId14" cstate="print"/>
          <a:srcRect l="23614" t="36133" r="404" b="9107"/>
          <a:stretch>
            <a:fillRect/>
          </a:stretch>
        </p:blipFill>
        <p:spPr bwMode="auto">
          <a:xfrm>
            <a:off x="3995936" y="5022148"/>
            <a:ext cx="1728192" cy="1835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7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692696"/>
            <a:ext cx="7272808" cy="11521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Down">
              <a:avLst/>
            </a:prstTxWarp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игру!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8434" name="Picture 2" descr="http://babybym.com/proxy.php?image=http%3A%2F%2Fs19.rimg.info%2Ffc4a1b028f2918f4f4c050cc86d6865e.gif&amp;hash=75372fe171bd12383d3a1c1296836b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916832"/>
            <a:ext cx="2984345" cy="2251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Используемые источники: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61248"/>
          </a:xfr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/>
          <a:lstStyle/>
          <a:p>
            <a:r>
              <a:rPr lang="ru-RU" sz="2800" dirty="0" smtClean="0">
                <a:hlinkClick r:id="rId2"/>
              </a:rPr>
              <a:t>http://klub-drug.ru/doshkolniki/zagadki-pdd.html</a:t>
            </a:r>
            <a:endParaRPr lang="ru-RU" sz="2800" dirty="0" smtClean="0"/>
          </a:p>
          <a:p>
            <a:r>
              <a:rPr lang="en-US" dirty="0" smtClean="0">
                <a:hlinkClick r:id="rId3"/>
              </a:rPr>
              <a:t>https://im3-tub-ru.yandex.net</a:t>
            </a:r>
            <a:endParaRPr lang="ru-RU" dirty="0" smtClean="0"/>
          </a:p>
          <a:p>
            <a:r>
              <a:rPr lang="en-US" sz="2800" dirty="0" smtClean="0">
                <a:hlinkClick r:id="rId4"/>
              </a:rPr>
              <a:t>https://infourok.ru/</a:t>
            </a:r>
            <a:endParaRPr lang="ru-RU" sz="2800" dirty="0" smtClean="0"/>
          </a:p>
          <a:p>
            <a:r>
              <a:rPr lang="en-US" sz="2800" dirty="0" smtClean="0">
                <a:hlinkClick r:id="rId5"/>
              </a:rPr>
              <a:t>http://zagadki.info/zag/pdd.html</a:t>
            </a:r>
            <a:r>
              <a:rPr lang="ru-RU" sz="2800" dirty="0" smtClean="0"/>
              <a:t> </a:t>
            </a:r>
          </a:p>
          <a:p>
            <a:endParaRPr lang="ru-RU" sz="2800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с. Мышланка 2021г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183</Words>
  <Application>Microsoft Office PowerPoint</Application>
  <PresentationFormat>Экран (4:3)</PresentationFormat>
  <Paragraphs>60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1_Тема Office</vt:lpstr>
      <vt:lpstr>Дорожная паутина</vt:lpstr>
      <vt:lpstr>Правила игры:</vt:lpstr>
      <vt:lpstr>  Дорожные знаки</vt:lpstr>
      <vt:lpstr> Дорожная ситуация</vt:lpstr>
      <vt:lpstr>Загадочный</vt:lpstr>
      <vt:lpstr>Автомульти </vt:lpstr>
      <vt:lpstr>Презентация PowerPoint</vt:lpstr>
      <vt:lpstr>Используемые источники: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Дорожная паутина</dc:title>
  <dc:creator>Рамбургер Татьяна</dc:creator>
  <cp:lastModifiedBy>user</cp:lastModifiedBy>
  <cp:revision>56</cp:revision>
  <dcterms:created xsi:type="dcterms:W3CDTF">2017-03-13T06:06:51Z</dcterms:created>
  <dcterms:modified xsi:type="dcterms:W3CDTF">2022-01-27T15:11:17Z</dcterms:modified>
</cp:coreProperties>
</file>