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484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29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550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783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32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5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915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999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493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2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93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AE61E-937B-41AB-A23B-6BD89F22E633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4753-D917-4197-824D-B4DB292DF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312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8 класса</a:t>
            </a:r>
            <a:br>
              <a:rPr lang="ru-RU" dirty="0" smtClean="0"/>
            </a:br>
            <a:r>
              <a:rPr lang="ru-RU" dirty="0" smtClean="0"/>
              <a:t>«Город на семи холмах»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2144" y="4419600"/>
            <a:ext cx="8395855" cy="838200"/>
          </a:xfrm>
        </p:spPr>
        <p:txBody>
          <a:bodyPr/>
          <a:lstStyle/>
          <a:p>
            <a:r>
              <a:rPr lang="ru-RU" dirty="0" smtClean="0"/>
              <a:t>Москва, 2022-2023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9828" y="349828"/>
            <a:ext cx="2798618" cy="2098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691" y="154854"/>
            <a:ext cx="2024494" cy="26993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208367" y="3780418"/>
            <a:ext cx="3253508" cy="244013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2185" y="3856471"/>
            <a:ext cx="3271982" cy="245398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141" y="3509963"/>
            <a:ext cx="2345694" cy="312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48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095" y="3910296"/>
            <a:ext cx="2206172" cy="29477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78" y="196069"/>
            <a:ext cx="5379189" cy="4034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10" y="3615739"/>
            <a:ext cx="2488624" cy="3318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854" y="166256"/>
            <a:ext cx="5458692" cy="40940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854" y="3564688"/>
            <a:ext cx="2469984" cy="329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653" y="152400"/>
            <a:ext cx="5500255" cy="41251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5" y="152400"/>
            <a:ext cx="5971309" cy="44784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071" y="3822124"/>
            <a:ext cx="3782293" cy="283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07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0757" y="936625"/>
            <a:ext cx="6495472" cy="48716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1063" y="567170"/>
            <a:ext cx="3539836" cy="26548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33402" y="1378527"/>
            <a:ext cx="5043055" cy="37822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237" y="3823855"/>
            <a:ext cx="3728411" cy="279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0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508" y="138545"/>
            <a:ext cx="7333673" cy="55002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890"/>
            <a:ext cx="4461163" cy="33458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" y="3726873"/>
            <a:ext cx="3823855" cy="286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744" y="152401"/>
            <a:ext cx="3114465" cy="41487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744" y="152401"/>
            <a:ext cx="5357091" cy="40178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89" y="3851563"/>
            <a:ext cx="4573787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6" y="3653802"/>
            <a:ext cx="4269585" cy="313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6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3876" y="962892"/>
            <a:ext cx="6594764" cy="49460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199" y="346364"/>
            <a:ext cx="2391641" cy="31888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9" y="193967"/>
            <a:ext cx="3731489" cy="2798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4382" y="4005697"/>
            <a:ext cx="3117273" cy="2337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9" y="3435928"/>
            <a:ext cx="4009160" cy="300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72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514" y="0"/>
            <a:ext cx="3787486" cy="67333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81795" y="1283276"/>
            <a:ext cx="5555673" cy="41667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5" y="180108"/>
            <a:ext cx="3713019" cy="27847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1791" y="3011629"/>
            <a:ext cx="4253348" cy="319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7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681" y="1095807"/>
            <a:ext cx="6314212" cy="47356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113" y="180107"/>
            <a:ext cx="4925294" cy="656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63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13</Words>
  <Application>Microsoft Office PowerPoint</Application>
  <PresentationFormat>Широкоэкранный</PresentationFormat>
  <Paragraphs>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Проект 8 класса «Город на семи холмах»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8 класса «Город на семи холмах»</dc:title>
  <dc:creator>у</dc:creator>
  <cp:lastModifiedBy>у</cp:lastModifiedBy>
  <cp:revision>10</cp:revision>
  <dcterms:created xsi:type="dcterms:W3CDTF">2023-11-29T19:11:59Z</dcterms:created>
  <dcterms:modified xsi:type="dcterms:W3CDTF">2023-11-30T17:54:03Z</dcterms:modified>
</cp:coreProperties>
</file>