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5" r:id="rId5"/>
    <p:sldId id="262" r:id="rId6"/>
    <p:sldId id="264"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52"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05.11.2018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05.11.2018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05.11.2018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05.11.2018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05.11.2018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05.11.2018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05.11.2018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05.11.2018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05.11.2018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05.11.2018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05.11.2018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05.11.2018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95536" y="1340768"/>
            <a:ext cx="8424936" cy="5184575"/>
          </a:xfrm>
        </p:spPr>
        <p:txBody>
          <a:bodyPr>
            <a:noAutofit/>
          </a:bodyPr>
          <a:lstStyle/>
          <a:p>
            <a:pPr indent="360000"/>
            <a:r>
              <a:rPr lang="en-US" sz="2800" dirty="0" smtClean="0"/>
              <a:t> </a:t>
            </a:r>
            <a:r>
              <a:rPr lang="ru-RU" sz="2800" dirty="0" smtClean="0"/>
              <a:t/>
            </a:r>
            <a:br>
              <a:rPr lang="ru-RU" sz="2800" dirty="0" smtClean="0"/>
            </a:br>
            <a:r>
              <a:rPr lang="en-US" sz="2800" dirty="0" smtClean="0"/>
              <a:t>The … Sea is a sea of the Pacific Ocean, off the east coast of Asia and to the west of the Korean Peninsula.</a:t>
            </a:r>
            <a:r>
              <a:rPr lang="ru-RU" sz="2800" dirty="0" smtClean="0"/>
              <a:t/>
            </a:r>
            <a:br>
              <a:rPr lang="ru-RU" sz="2800" dirty="0" smtClean="0"/>
            </a:br>
            <a:r>
              <a:rPr lang="en-US" sz="2800" dirty="0" smtClean="0"/>
              <a:t>The … Sea has high tides that can reach up to 10 meters.</a:t>
            </a:r>
            <a:r>
              <a:rPr lang="ru-RU" sz="2800" dirty="0" smtClean="0"/>
              <a:t/>
            </a:r>
            <a:br>
              <a:rPr lang="ru-RU" sz="2800" dirty="0" smtClean="0"/>
            </a:br>
            <a:r>
              <a:rPr lang="en-US" sz="2800" dirty="0" smtClean="0"/>
              <a:t>A possible reason for its name may come from the distinctive  brownish-yellow color of the water that flows in from one of the rivers,  which carries huge amounts of silt (</a:t>
            </a:r>
            <a:r>
              <a:rPr lang="ru-RU" sz="2800" dirty="0" smtClean="0"/>
              <a:t>ил</a:t>
            </a:r>
            <a:r>
              <a:rPr lang="en-US" sz="2800" dirty="0" smtClean="0"/>
              <a:t>) from the upper plains. Several major Chinese rivers that contain golden-hued silt empty into the sea. This silt changes the color of the water.</a:t>
            </a:r>
            <a:r>
              <a:rPr lang="ru-RU" sz="2800" dirty="0" smtClean="0"/>
              <a:t/>
            </a:r>
            <a:br>
              <a:rPr lang="ru-RU" sz="2800" dirty="0" smtClean="0"/>
            </a:br>
            <a:endParaRPr lang="ru-RU" sz="2800" dirty="0"/>
          </a:p>
        </p:txBody>
      </p:sp>
      <p:sp>
        <p:nvSpPr>
          <p:cNvPr id="4" name="Прямоугольник 3"/>
          <p:cNvSpPr/>
          <p:nvPr/>
        </p:nvSpPr>
        <p:spPr>
          <a:xfrm>
            <a:off x="1259632" y="620688"/>
            <a:ext cx="4171527" cy="646331"/>
          </a:xfrm>
          <a:prstGeom prst="rect">
            <a:avLst/>
          </a:prstGeom>
        </p:spPr>
        <p:txBody>
          <a:bodyPr wrap="none">
            <a:spAutoFit/>
          </a:bodyPr>
          <a:lstStyle/>
          <a:p>
            <a:r>
              <a:rPr lang="en-US" sz="3600" b="1" dirty="0" smtClean="0"/>
              <a:t>for </a:t>
            </a:r>
            <a:r>
              <a:rPr lang="en-US" sz="3600" b="1" dirty="0" smtClean="0"/>
              <a:t>the group «Seas»</a:t>
            </a:r>
            <a:endParaRPr lang="ru-RU" sz="36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p:nvPr/>
        </p:nvPicPr>
        <p:blipFill>
          <a:blip r:embed="rId2" cstate="print"/>
          <a:srcRect/>
          <a:stretch>
            <a:fillRect/>
          </a:stretch>
        </p:blipFill>
        <p:spPr bwMode="auto">
          <a:xfrm>
            <a:off x="1331640" y="980728"/>
            <a:ext cx="6624736" cy="46085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620688"/>
            <a:ext cx="7772400" cy="5616624"/>
          </a:xfrm>
        </p:spPr>
        <p:txBody>
          <a:bodyPr>
            <a:normAutofit fontScale="90000"/>
          </a:bodyPr>
          <a:lstStyle/>
          <a:p>
            <a:r>
              <a:rPr lang="en-US" sz="3200" b="1" dirty="0" smtClean="0"/>
              <a:t>for the group “Cities”</a:t>
            </a:r>
            <a:r>
              <a:rPr lang="ru-RU" sz="3200" dirty="0" smtClean="0"/>
              <a:t/>
            </a:r>
            <a:br>
              <a:rPr lang="ru-RU" sz="3200" dirty="0" smtClean="0"/>
            </a:br>
            <a:r>
              <a:rPr lang="ru-RU" sz="3200" dirty="0" smtClean="0"/>
              <a:t/>
            </a:r>
            <a:br>
              <a:rPr lang="ru-RU" sz="3200" dirty="0" smtClean="0"/>
            </a:br>
            <a:r>
              <a:rPr lang="en-US" sz="3200" dirty="0" smtClean="0"/>
              <a:t>There </a:t>
            </a:r>
            <a:r>
              <a:rPr lang="en-US" sz="3200" dirty="0" smtClean="0"/>
              <a:t>are more than 20  towns in the USA which have this name. In the majority they are small settlements sometimes having ten houses. They settle down in states: Alabama, Washington, Iowa, Missouri, Minnesota, Kansas, Kentucky, Arkansas, Texas and many others. These cities are connected with the Russian history and have the same name </a:t>
            </a:r>
            <a:r>
              <a:rPr lang="ru-RU" sz="3200" dirty="0" smtClean="0"/>
              <a:t/>
            </a:r>
            <a:br>
              <a:rPr lang="ru-RU" sz="3200" dirty="0" smtClean="0"/>
            </a:br>
            <a:r>
              <a:rPr lang="en-US" sz="3200" dirty="0" smtClean="0"/>
              <a:t>as our capital.</a:t>
            </a:r>
            <a:r>
              <a:rPr lang="ru-RU" sz="3200" dirty="0" smtClean="0"/>
              <a:t/>
            </a:r>
            <a:br>
              <a:rPr lang="ru-RU" sz="3200" dirty="0" smtClean="0"/>
            </a:br>
            <a:endParaRPr lang="ru-RU" sz="3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Moscow</a:t>
            </a:r>
            <a:endParaRPr lang="ru-RU" dirty="0"/>
          </a:p>
        </p:txBody>
      </p:sp>
      <p:pic>
        <p:nvPicPr>
          <p:cNvPr id="3" name="Рисунок 2"/>
          <p:cNvPicPr/>
          <p:nvPr/>
        </p:nvPicPr>
        <p:blipFill>
          <a:blip r:embed="rId2" cstate="print"/>
          <a:srcRect/>
          <a:stretch>
            <a:fillRect/>
          </a:stretch>
        </p:blipFill>
        <p:spPr bwMode="auto">
          <a:xfrm>
            <a:off x="1187624" y="1556792"/>
            <a:ext cx="6768752" cy="496855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04664"/>
            <a:ext cx="8229600" cy="5904656"/>
          </a:xfrm>
        </p:spPr>
        <p:txBody>
          <a:bodyPr>
            <a:noAutofit/>
          </a:bodyPr>
          <a:lstStyle/>
          <a:p>
            <a:r>
              <a:rPr lang="en-US" sz="3000" dirty="0" smtClean="0"/>
              <a:t/>
            </a:r>
            <a:br>
              <a:rPr lang="en-US" sz="3000" dirty="0" smtClean="0"/>
            </a:br>
            <a:r>
              <a:rPr lang="en-US" sz="3000" b="1" dirty="0" smtClean="0"/>
              <a:t>for the group “Countries”</a:t>
            </a:r>
            <a:br>
              <a:rPr lang="en-US" sz="3000" b="1" dirty="0" smtClean="0"/>
            </a:br>
            <a:r>
              <a:rPr lang="en-US" sz="3000" dirty="0" smtClean="0"/>
              <a:t/>
            </a:r>
            <a:br>
              <a:rPr lang="en-US" sz="3000" dirty="0" smtClean="0"/>
            </a:br>
            <a:r>
              <a:rPr lang="en-US" sz="3000" dirty="0" smtClean="0"/>
              <a:t>The </a:t>
            </a:r>
            <a:r>
              <a:rPr lang="en-US" sz="3000" dirty="0" smtClean="0"/>
              <a:t>Republic of …is a big country in South America. It is in the northwest part of that continent . </a:t>
            </a:r>
            <a:r>
              <a:rPr lang="ru-RU" sz="3000" dirty="0" smtClean="0"/>
              <a:t/>
            </a:r>
            <a:br>
              <a:rPr lang="ru-RU" sz="3000" dirty="0" smtClean="0"/>
            </a:br>
            <a:r>
              <a:rPr lang="en-US" sz="3000" dirty="0" smtClean="0"/>
              <a:t>… is the third most populated country of Latin America after Mexico and Brazil. The capital of … is Bogotá. The word "</a:t>
            </a:r>
            <a:r>
              <a:rPr lang="en-US" sz="3000" i="1" dirty="0" smtClean="0"/>
              <a:t>…</a:t>
            </a:r>
            <a:r>
              <a:rPr lang="en-US" sz="3000" dirty="0" smtClean="0"/>
              <a:t>" is named after  the explorer who discovered the Americas. Because of the many altitudes, this country  has many different fruits, vegetables and kinds of animals.</a:t>
            </a:r>
            <a:r>
              <a:rPr lang="ru-RU" sz="3000" dirty="0" smtClean="0"/>
              <a:t/>
            </a:r>
            <a:br>
              <a:rPr lang="ru-RU" sz="3000" dirty="0" smtClean="0"/>
            </a:br>
            <a:r>
              <a:rPr lang="en-US" sz="3000" dirty="0" smtClean="0"/>
              <a:t> It has many valleys, beaches, plains,</a:t>
            </a:r>
            <a:r>
              <a:rPr lang="ru-RU" sz="3000" dirty="0" smtClean="0"/>
              <a:t/>
            </a:r>
            <a:br>
              <a:rPr lang="ru-RU" sz="3000" dirty="0" smtClean="0"/>
            </a:br>
            <a:r>
              <a:rPr lang="en-US" sz="3000" dirty="0" smtClean="0"/>
              <a:t> mountains and forests</a:t>
            </a:r>
            <a:r>
              <a:rPr lang="ru-RU" sz="3000" dirty="0" smtClean="0"/>
              <a:t>.</a:t>
            </a:r>
            <a:br>
              <a:rPr lang="ru-RU" sz="3000" dirty="0" smtClean="0"/>
            </a:br>
            <a:endParaRPr lang="ru-RU" sz="30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The Republic of Colombia</a:t>
            </a:r>
            <a:endParaRPr lang="ru-RU" dirty="0"/>
          </a:p>
        </p:txBody>
      </p:sp>
      <p:pic>
        <p:nvPicPr>
          <p:cNvPr id="3" name="Рисунок 2"/>
          <p:cNvPicPr/>
          <p:nvPr/>
        </p:nvPicPr>
        <p:blipFill>
          <a:blip r:embed="rId2" cstate="print"/>
          <a:srcRect b="11594"/>
          <a:stretch>
            <a:fillRect/>
          </a:stretch>
        </p:blipFill>
        <p:spPr bwMode="auto">
          <a:xfrm>
            <a:off x="971600" y="1628800"/>
            <a:ext cx="7488832" cy="468052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22</TotalTime>
  <Words>17</Words>
  <Application>Microsoft Office PowerPoint</Application>
  <PresentationFormat>Экран (4:3)</PresentationFormat>
  <Paragraphs>6</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Тема Office</vt:lpstr>
      <vt:lpstr>  The … Sea is a sea of the Pacific Ocean, off the east coast of Asia and to the west of the Korean Peninsula. The … Sea has high tides that can reach up to 10 meters. A possible reason for its name may come from the distinctive  brownish-yellow color of the water that flows in from one of the rivers,  which carries huge amounts of silt (ил) from the upper plains. Several major Chinese rivers that contain golden-hued silt empty into the sea. This silt changes the color of the water. </vt:lpstr>
      <vt:lpstr>Слайд 2</vt:lpstr>
      <vt:lpstr>for the group “Cities”  There are more than 20  towns in the USA which have this name. In the majority they are small settlements sometimes having ten houses. They settle down in states: Alabama, Washington, Iowa, Missouri, Minnesota, Kansas, Kentucky, Arkansas, Texas and many others. These cities are connected with the Russian history and have the same name  as our capital. </vt:lpstr>
      <vt:lpstr>Moscow</vt:lpstr>
      <vt:lpstr> for the group “Countries”  The Republic of …is a big country in South America. It is in the northwest part of that continent .  … is the third most populated country of Latin America after Mexico and Brazil. The capital of … is Bogotá. The word "…" is named after  the explorer who discovered the Americas. Because of the many altitudes, this country  has many different fruits, vegetables and kinds of animals.  It has many valleys, beaches, plains,  mountains and forests. </vt:lpstr>
      <vt:lpstr>The Republic of Colombia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first text is for the group «Seas»   The … Sea is a sea of the Pacific Ocean, off the east coast of Asia and to the west of the Korean Peninsula. The … Sea has high tides that can reach up to 10 meters. A possible reason for its name may come from the distinctive  brownish-yellow color of the water that flows in from one of the rivers,  which carries huge amounts of silt (ил) from the upper plains. Several major Chinese rivers that contain golden-hued silt empty into the sea. This silt changes the color of the water. </dc:title>
  <cp:lastModifiedBy>Надежда</cp:lastModifiedBy>
  <cp:revision>6</cp:revision>
  <dcterms:modified xsi:type="dcterms:W3CDTF">2018-11-05T07:22:04Z</dcterms:modified>
</cp:coreProperties>
</file>