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1D2EE-3E84-433E-BAFA-C60B8A2577E8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4ABB7-EEC9-4CD4-8C0A-8E4EDBFFF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537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1D2EE-3E84-433E-BAFA-C60B8A2577E8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4ABB7-EEC9-4CD4-8C0A-8E4EDBFFF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699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1D2EE-3E84-433E-BAFA-C60B8A2577E8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4ABB7-EEC9-4CD4-8C0A-8E4EDBFFF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360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1D2EE-3E84-433E-BAFA-C60B8A2577E8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4ABB7-EEC9-4CD4-8C0A-8E4EDBFFF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408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1D2EE-3E84-433E-BAFA-C60B8A2577E8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4ABB7-EEC9-4CD4-8C0A-8E4EDBFFF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334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1D2EE-3E84-433E-BAFA-C60B8A2577E8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4ABB7-EEC9-4CD4-8C0A-8E4EDBFFF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6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1D2EE-3E84-433E-BAFA-C60B8A2577E8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4ABB7-EEC9-4CD4-8C0A-8E4EDBFFF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592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1D2EE-3E84-433E-BAFA-C60B8A2577E8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4ABB7-EEC9-4CD4-8C0A-8E4EDBFFF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656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1D2EE-3E84-433E-BAFA-C60B8A2577E8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4ABB7-EEC9-4CD4-8C0A-8E4EDBFFF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2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1D2EE-3E84-433E-BAFA-C60B8A2577E8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4ABB7-EEC9-4CD4-8C0A-8E4EDBFFF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482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1D2EE-3E84-433E-BAFA-C60B8A2577E8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4ABB7-EEC9-4CD4-8C0A-8E4EDBFFF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411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1D2EE-3E84-433E-BAFA-C60B8A2577E8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C4ABB7-EEC9-4CD4-8C0A-8E4EDBFFF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879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Documents and Settings\AHT\Рабочий стол\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341" y="0"/>
            <a:ext cx="9168341" cy="6858000"/>
          </a:xfrm>
          <a:prstGeom prst="rect">
            <a:avLst/>
          </a:prstGeom>
          <a:noFill/>
        </p:spPr>
      </p:pic>
      <p:pic>
        <p:nvPicPr>
          <p:cNvPr id="32771" name="Picture 3" descr="F:\Декада РТО 1.04.19г\фото 2019\P1070798.JPG"/>
          <p:cNvPicPr>
            <a:picLocks noChangeAspect="1" noChangeArrowheads="1"/>
          </p:cNvPicPr>
          <p:nvPr/>
        </p:nvPicPr>
        <p:blipFill>
          <a:blip r:embed="rId3" cstate="print"/>
          <a:srcRect r="8403"/>
          <a:stretch>
            <a:fillRect/>
          </a:stretch>
        </p:blipFill>
        <p:spPr bwMode="auto">
          <a:xfrm>
            <a:off x="539552" y="188640"/>
            <a:ext cx="7848873" cy="64269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560840" cy="1268760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ru-RU" sz="2400" b="1" dirty="0" smtClean="0"/>
              <a:t>Конкурс профессионального мастерства </a:t>
            </a:r>
            <a:br>
              <a:rPr lang="ru-RU" sz="2400" b="1" dirty="0" smtClean="0"/>
            </a:br>
            <a:r>
              <a:rPr lang="ru-RU" sz="2400" b="1" dirty="0" smtClean="0"/>
              <a:t>«Лучший по специальности: Техническое обслуживание и ремонт радиоэлектронной техники»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781568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84"/>
    </mc:Choice>
    <mc:Fallback xmlns="">
      <p:transition spd="slow" advTm="9784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Documents and Settings\AHT\Рабочий стол\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341" y="0"/>
            <a:ext cx="9168341" cy="6858000"/>
          </a:xfrm>
          <a:prstGeom prst="rect">
            <a:avLst/>
          </a:prstGeom>
          <a:noFill/>
        </p:spPr>
      </p:pic>
      <p:pic>
        <p:nvPicPr>
          <p:cNvPr id="33795" name="Picture 3" descr="F:\Декада РТО 1.04.19г\фото 2019\P1070761.JPG"/>
          <p:cNvPicPr>
            <a:picLocks noChangeAspect="1" noChangeArrowheads="1"/>
          </p:cNvPicPr>
          <p:nvPr/>
        </p:nvPicPr>
        <p:blipFill>
          <a:blip r:embed="rId3" cstate="print"/>
          <a:srcRect l="15466" t="5499" r="22669" b="20266"/>
          <a:stretch>
            <a:fillRect/>
          </a:stretch>
        </p:blipFill>
        <p:spPr bwMode="auto">
          <a:xfrm>
            <a:off x="5220072" y="3717031"/>
            <a:ext cx="3312368" cy="2981131"/>
          </a:xfrm>
          <a:prstGeom prst="rect">
            <a:avLst/>
          </a:prstGeom>
          <a:noFill/>
        </p:spPr>
      </p:pic>
      <p:pic>
        <p:nvPicPr>
          <p:cNvPr id="33794" name="Picture 2" descr="F:\Декада РТО 1.04.19г\фото 2019\P1070759.JPG"/>
          <p:cNvPicPr>
            <a:picLocks noChangeAspect="1" noChangeArrowheads="1"/>
          </p:cNvPicPr>
          <p:nvPr/>
        </p:nvPicPr>
        <p:blipFill>
          <a:blip r:embed="rId4" cstate="print"/>
          <a:srcRect t="20687" b="23401"/>
          <a:stretch>
            <a:fillRect/>
          </a:stretch>
        </p:blipFill>
        <p:spPr bwMode="auto">
          <a:xfrm>
            <a:off x="0" y="692696"/>
            <a:ext cx="4464496" cy="1872208"/>
          </a:xfrm>
          <a:prstGeom prst="rect">
            <a:avLst/>
          </a:prstGeom>
          <a:noFill/>
        </p:spPr>
      </p:pic>
      <p:pic>
        <p:nvPicPr>
          <p:cNvPr id="33796" name="Picture 4" descr="F:\Декада РТО 1.04.19г\фото 2019\P107076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116631"/>
            <a:ext cx="4631605" cy="3473815"/>
          </a:xfrm>
          <a:prstGeom prst="rect">
            <a:avLst/>
          </a:prstGeom>
          <a:noFill/>
        </p:spPr>
      </p:pic>
      <p:pic>
        <p:nvPicPr>
          <p:cNvPr id="33797" name="Picture 5" descr="F:\Декада РТО 1.04.19г\фото 2019\P107076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3068960"/>
            <a:ext cx="4392488" cy="36545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76674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73"/>
    </mc:Choice>
    <mc:Fallback xmlns="">
      <p:transition spd="slow" advTm="9173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Documents and Settings\AHT\Рабочий стол\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341" y="0"/>
            <a:ext cx="9168341" cy="6858000"/>
          </a:xfrm>
          <a:prstGeom prst="rect">
            <a:avLst/>
          </a:prstGeom>
          <a:noFill/>
        </p:spPr>
      </p:pic>
      <p:pic>
        <p:nvPicPr>
          <p:cNvPr id="34818" name="Picture 2" descr="F:\Декада РТО 1.04.19г\фото 2019\P10707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6632"/>
            <a:ext cx="6983777" cy="5238000"/>
          </a:xfrm>
          <a:prstGeom prst="rect">
            <a:avLst/>
          </a:prstGeom>
          <a:noFill/>
        </p:spPr>
      </p:pic>
      <p:pic>
        <p:nvPicPr>
          <p:cNvPr id="34819" name="Picture 3" descr="F:\Декада РТО 1.04.19г\фото 2019\P10707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3861048"/>
            <a:ext cx="3803792" cy="28529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77990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38"/>
    </mc:Choice>
    <mc:Fallback xmlns="">
      <p:transition spd="slow" advTm="8038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Microsoft Office PowerPoint</Application>
  <PresentationFormat>Экран (4:3)</PresentationFormat>
  <Paragraphs>1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Конкурс профессионального мастерства  «Лучший по специальности: Техническое обслуживание и ремонт радиоэлектронной техники» </vt:lpstr>
      <vt:lpstr>Презентация PowerPoint</vt:lpstr>
      <vt:lpstr>Презентация PowerPoint</vt:lpstr>
    </vt:vector>
  </TitlesOfParts>
  <Company>SKDI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профессионального мастерства  «Лучший по специальности: Техническое обслуживание и ремонт радиоэлектронной техники» </dc:title>
  <dc:creator>Расписание</dc:creator>
  <cp:lastModifiedBy>Расписание</cp:lastModifiedBy>
  <cp:revision>1</cp:revision>
  <dcterms:created xsi:type="dcterms:W3CDTF">2019-04-23T05:48:36Z</dcterms:created>
  <dcterms:modified xsi:type="dcterms:W3CDTF">2019-04-23T05:49:01Z</dcterms:modified>
</cp:coreProperties>
</file>