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2CC4-F087-44B7-ABE3-9B15E5B7F4E3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149D-9D8B-43AF-9C2B-45F2D8944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2CC4-F087-44B7-ABE3-9B15E5B7F4E3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149D-9D8B-43AF-9C2B-45F2D8944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2CC4-F087-44B7-ABE3-9B15E5B7F4E3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149D-9D8B-43AF-9C2B-45F2D8944E8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2CC4-F087-44B7-ABE3-9B15E5B7F4E3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149D-9D8B-43AF-9C2B-45F2D8944E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2CC4-F087-44B7-ABE3-9B15E5B7F4E3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149D-9D8B-43AF-9C2B-45F2D8944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2CC4-F087-44B7-ABE3-9B15E5B7F4E3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149D-9D8B-43AF-9C2B-45F2D8944E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2CC4-F087-44B7-ABE3-9B15E5B7F4E3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149D-9D8B-43AF-9C2B-45F2D8944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2CC4-F087-44B7-ABE3-9B15E5B7F4E3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149D-9D8B-43AF-9C2B-45F2D8944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2CC4-F087-44B7-ABE3-9B15E5B7F4E3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149D-9D8B-43AF-9C2B-45F2D8944E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2CC4-F087-44B7-ABE3-9B15E5B7F4E3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149D-9D8B-43AF-9C2B-45F2D8944E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2CC4-F087-44B7-ABE3-9B15E5B7F4E3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149D-9D8B-43AF-9C2B-45F2D8944E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4232CC4-F087-44B7-ABE3-9B15E5B7F4E3}" type="datetimeFigureOut">
              <a:rPr lang="ru-RU" smtClean="0"/>
              <a:pPr/>
              <a:t>15.10.2012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F9C149D-9D8B-43AF-9C2B-45F2D8944E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I:\&#1091;&#1088;&#1086;&#1082;&#1080;_&#1087;&#1072;&#1089;&#1082;&#1072;&#1083;&#1100;_&#1075;&#1088;&#1072;&#1092;&#1080;&#1082;&#1072;\&#1075;&#1088;&#1092;&#1080;&#1082;&#1072;_&#1042;&#1077;&#1083;&#1080;&#1082;&#1080;&#1077;_&#1051;&#1091;&#1082;&#1080;\&#1075;&#1088;&#1072;&#1092;&#1080;&#1082;&#1072;\&#1091;&#1088;&#1086;&#1082;_&#1075;&#1088;&#1072;&#1092;&#1080;&#1082;&#1072;_10&#1082;&#1083;&#1072;&#1089;&#1089;_&#1047;&#1072;&#1083;&#1086;&#1084;&#1080;&#1085;&#1072;&#1045;&#1070;\&#1047;&#1072;&#1083;&#1086;&#1084;&#1080;&#1085;&#1072;_&#1043;&#1088;&#1072;&#1092;&#1080;&#1082;&#1072;_10&#1082;&#1083;&#1072;&#1089;&#1089;\&#1057;&#1072;&#1083;&#1090;&#1072;&#1085;%20&#1052;&#1088;4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8028" y="332656"/>
            <a:ext cx="803617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5400" b="0" i="1" u="none" strike="noStrike" cap="none" spc="0" normalizeH="0" baseline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Силу уму придают </a:t>
            </a:r>
          </a:p>
          <a:p>
            <a:pPr algn="r"/>
            <a:r>
              <a:rPr kumimoji="0" lang="ru-RU" sz="5400" b="0" i="1" u="none" strike="noStrike" cap="none" spc="0" normalizeH="0" baseline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упражнения, а не покой.</a:t>
            </a:r>
            <a:br>
              <a:rPr kumimoji="0" lang="ru-RU" sz="5400" b="0" i="1" u="none" strike="noStrike" cap="none" spc="0" normalizeH="0" baseline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5400" b="0" i="1" u="none" strike="noStrike" cap="none" spc="0" normalizeH="0" baseline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А. Поп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Салтан Мр4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6" y="2214554"/>
            <a:ext cx="4691074" cy="3518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6723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85991"/>
            <a:ext cx="5500694" cy="4513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500662" y="2071678"/>
            <a:ext cx="364333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500" b="1" i="1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И послушалась волна:</a:t>
            </a:r>
            <a:br>
              <a:rPr lang="ru-RU" sz="20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Тут же на берег она</a:t>
            </a:r>
            <a:br>
              <a:rPr lang="ru-RU" sz="20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Бочку вынесла легонько</a:t>
            </a:r>
            <a:br>
              <a:rPr lang="ru-RU" sz="20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И отхлынула тихонько.</a:t>
            </a:r>
            <a:br>
              <a:rPr lang="ru-RU" sz="20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Мать с младенцем спасена;</a:t>
            </a:r>
            <a:br>
              <a:rPr lang="ru-RU" sz="20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Землю чувствует она.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1" y="500042"/>
          <a:ext cx="8858279" cy="6143667"/>
        </p:xfrm>
        <a:graphic>
          <a:graphicData uri="http://schemas.openxmlformats.org/drawingml/2006/table">
            <a:tbl>
              <a:tblPr/>
              <a:tblGrid>
                <a:gridCol w="3143203"/>
                <a:gridCol w="5715076"/>
              </a:tblGrid>
              <a:tr h="336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Процедура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Назначение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63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uses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graphabc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Подключение модуля </a:t>
                      </a: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GraphABC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5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setpencolor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(color);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Устанавливает цвет пера, задаваемый параметром 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color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5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rectangle(10,10,80,140);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Рисует прямоугольник, заданный координатами противоположных вершин (10,10) и  (80,140)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5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circle(50,90,20);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Рисует окружность с центром в точке (50,90) и радиусом 20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5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line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(20,30,110,160);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Рисует отрезок с началом в точке (20,30) и концом в точке (110,160)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63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setpencolor(с) </a:t>
                      </a:r>
                      <a:endParaRPr lang="ru-RU" sz="1600">
                        <a:solidFill>
                          <a:srgbClr val="0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устанавливает текущий цвет рисунка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63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floodfill(x,y,c) </a:t>
                      </a:r>
                      <a:endParaRPr lang="ru-RU" sz="1600">
                        <a:solidFill>
                          <a:srgbClr val="0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заливает область цветом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, начиная с точки (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x,y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63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setpixel(x,y,c) </a:t>
                      </a:r>
                      <a:endParaRPr lang="ru-RU" sz="1600">
                        <a:solidFill>
                          <a:srgbClr val="0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построить точку (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x,y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) цветом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52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lineto(x,y) </a:t>
                      </a:r>
                      <a:endParaRPr lang="ru-RU" sz="1600">
                        <a:solidFill>
                          <a:srgbClr val="0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рисует отрезок от текущего положения пера до точки (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x,y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36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arc(x,y,a,b,r) </a:t>
                      </a:r>
                      <a:endParaRPr lang="ru-RU" sz="1600">
                        <a:solidFill>
                          <a:srgbClr val="0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построить дугу окружности: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a,b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– начальный </a:t>
                      </a:r>
                      <a:endParaRPr lang="ru-RU" sz="1600" dirty="0">
                        <a:solidFill>
                          <a:srgbClr val="0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и конечный углы в градусах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20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ellipse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(x1,y1,x2,y2) </a:t>
                      </a:r>
                      <a:endParaRPr lang="ru-RU" sz="1600" dirty="0">
                        <a:solidFill>
                          <a:srgbClr val="0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нарисовать эллипс, заданный описанным </a:t>
                      </a:r>
                      <a:endParaRPr lang="ru-RU" sz="1600" dirty="0">
                        <a:solidFill>
                          <a:srgbClr val="0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прямоугольником с вершинами (x1,y1) и (x2,y2) </a:t>
                      </a:r>
                      <a:endParaRPr lang="ru-RU" sz="1600" dirty="0">
                        <a:solidFill>
                          <a:srgbClr val="0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"/>
            <a:ext cx="4598759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Материал для повторения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134</TotalTime>
  <Words>151</Words>
  <Application>Microsoft Office PowerPoint</Application>
  <PresentationFormat>Экран (4:3)</PresentationFormat>
  <Paragraphs>31</Paragraphs>
  <Slides>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Волна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11</cp:revision>
  <dcterms:created xsi:type="dcterms:W3CDTF">2012-10-12T17:17:32Z</dcterms:created>
  <dcterms:modified xsi:type="dcterms:W3CDTF">2012-10-15T15:27:41Z</dcterms:modified>
</cp:coreProperties>
</file>