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8" r:id="rId1"/>
    <p:sldMasterId id="2147483920" r:id="rId2"/>
  </p:sldMasterIdLst>
  <p:notesMasterIdLst>
    <p:notesMasterId r:id="rId9"/>
  </p:notesMasterIdLst>
  <p:sldIdLst>
    <p:sldId id="256" r:id="rId3"/>
    <p:sldId id="258" r:id="rId4"/>
    <p:sldId id="259" r:id="rId5"/>
    <p:sldId id="261" r:id="rId6"/>
    <p:sldId id="264" r:id="rId7"/>
    <p:sldId id="265" r:id="rId8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62" autoAdjust="0"/>
    <p:restoredTop sz="94660"/>
  </p:normalViewPr>
  <p:slideViewPr>
    <p:cSldViewPr>
      <p:cViewPr>
        <p:scale>
          <a:sx n="73" d="100"/>
          <a:sy n="73" d="100"/>
        </p:scale>
        <p:origin x="-1302" y="1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0B8CD7E-2CA5-4F0F-97FB-E6E1C53D29C9}" type="datetimeFigureOut">
              <a:rPr lang="ru-RU"/>
              <a:pPr>
                <a:defRPr/>
              </a:pPr>
              <a:t>27.02.2022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C4A1D089-F296-412E-8267-453DF07ADBA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068309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946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7D4456C-D9BD-4A4D-A693-72028C42891B}" type="slidenum">
              <a:rPr lang="ru-RU" altLang="ru-RU" smtClean="0"/>
              <a:pPr/>
              <a:t>1</a:t>
            </a:fld>
            <a:endParaRPr lang="ru-RU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altLang="zh-CN" smtClean="0"/>
              <a:t>Образец подзаголовка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813EC5-5119-4BCC-B0EA-02B4EED6DD66}" type="datetimeFigureOut">
              <a:rPr lang="ru-RU" smtClean="0"/>
              <a:pPr>
                <a:defRPr/>
              </a:pPr>
              <a:t>27.02.2022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763BC7-DC54-41F3-931F-B7496CC15259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714705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813EC5-5119-4BCC-B0EA-02B4EED6DD66}" type="datetimeFigureOut">
              <a:rPr lang="ru-RU" smtClean="0"/>
              <a:pPr>
                <a:defRPr/>
              </a:pPr>
              <a:t>27.02.2022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763BC7-DC54-41F3-931F-B7496CC15259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182235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813EC5-5119-4BCC-B0EA-02B4EED6DD66}" type="datetimeFigureOut">
              <a:rPr lang="ru-RU" smtClean="0"/>
              <a:pPr>
                <a:defRPr/>
              </a:pPr>
              <a:t>27.02.2022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763BC7-DC54-41F3-931F-B7496CC15259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533593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altLang="zh-CN" smtClean="0"/>
              <a:t>Образец подзаголовка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7F5E7B-8A76-487C-9E06-4E923690C19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08655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C02B39-4390-4D47-A1F5-AF677CBD5A0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88736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1E7F80-C455-415E-BB06-B041F208814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28122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4478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800600" y="14478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6BC79D-1F8A-410A-9B5C-689D32C3034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73329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altLang="zh-CN" smtClean="0"/>
              <a:t>Образец текста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altLang="zh-CN" smtClean="0"/>
              <a:t>Образец текста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1B7FF1-16B0-411F-A53B-26425D05A4D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87895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D6317B-C822-45F4-8CAE-48512B7AC1D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662662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1E9C7B-2E76-479B-8056-282F2D5C8D2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560144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FC2A75-8D8E-4F41-BD3B-F5E8FCFDD87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60127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813EC5-5119-4BCC-B0EA-02B4EED6DD66}" type="datetimeFigureOut">
              <a:rPr lang="ru-RU" smtClean="0"/>
              <a:pPr>
                <a:defRPr/>
              </a:pPr>
              <a:t>27.02.2022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763BC7-DC54-41F3-931F-B7496CC15259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394153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altLang="zh-CN" noProof="0" smtClean="0"/>
              <a:t>Вставка рисунка</a:t>
            </a:r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A71BA1-38B0-4CDB-818B-F1978FBE420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442769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37A351-BEB3-4051-B728-2A9EE91273D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056469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81800" y="304800"/>
            <a:ext cx="2057400" cy="5257800"/>
          </a:xfrm>
        </p:spPr>
        <p:txBody>
          <a:bodyPr vert="eaVert"/>
          <a:lstStyle/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304800"/>
            <a:ext cx="6019800" cy="5257800"/>
          </a:xfrm>
        </p:spPr>
        <p:txBody>
          <a:bodyPr vert="eaVert"/>
          <a:lstStyle/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D397D5-119C-4086-BB31-C757A033938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83355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813EC5-5119-4BCC-B0EA-02B4EED6DD66}" type="datetimeFigureOut">
              <a:rPr lang="ru-RU" smtClean="0"/>
              <a:pPr>
                <a:defRPr/>
              </a:pPr>
              <a:t>27.02.2022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763BC7-DC54-41F3-931F-B7496CC15259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891599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813EC5-5119-4BCC-B0EA-02B4EED6DD66}" type="datetimeFigureOut">
              <a:rPr lang="ru-RU" smtClean="0"/>
              <a:pPr>
                <a:defRPr/>
              </a:pPr>
              <a:t>27.02.2022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763BC7-DC54-41F3-931F-B7496CC15259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535219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altLang="zh-CN" smtClean="0"/>
              <a:t>Образец текста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altLang="zh-CN" smtClean="0"/>
              <a:t>Образец текста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813EC5-5119-4BCC-B0EA-02B4EED6DD66}" type="datetimeFigureOut">
              <a:rPr lang="ru-RU" smtClean="0"/>
              <a:pPr>
                <a:defRPr/>
              </a:pPr>
              <a:t>27.02.2022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763BC7-DC54-41F3-931F-B7496CC15259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603838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813EC5-5119-4BCC-B0EA-02B4EED6DD66}" type="datetimeFigureOut">
              <a:rPr lang="ru-RU" smtClean="0"/>
              <a:pPr>
                <a:defRPr/>
              </a:pPr>
              <a:t>27.02.2022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763BC7-DC54-41F3-931F-B7496CC15259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641984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813EC5-5119-4BCC-B0EA-02B4EED6DD66}" type="datetimeFigureOut">
              <a:rPr lang="ru-RU" smtClean="0"/>
              <a:pPr>
                <a:defRPr/>
              </a:pPr>
              <a:t>27.02.2022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763BC7-DC54-41F3-931F-B7496CC15259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172939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813EC5-5119-4BCC-B0EA-02B4EED6DD66}" type="datetimeFigureOut">
              <a:rPr lang="ru-RU" smtClean="0"/>
              <a:pPr>
                <a:defRPr/>
              </a:pPr>
              <a:t>27.02.2022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763BC7-DC54-41F3-931F-B7496CC15259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03835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altLang="zh-CN" noProof="0" smtClean="0"/>
              <a:t>Вставка рисунка</a:t>
            </a:r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813EC5-5119-4BCC-B0EA-02B4EED6DD66}" type="datetimeFigureOut">
              <a:rPr lang="ru-RU" smtClean="0"/>
              <a:pPr>
                <a:defRPr/>
              </a:pPr>
              <a:t>27.02.2022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763BC7-DC54-41F3-931F-B7496CC15259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60109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/>
            </a:lvl1pPr>
          </a:lstStyle>
          <a:p>
            <a:pPr>
              <a:defRPr/>
            </a:pPr>
            <a:fld id="{E4813EC5-5119-4BCC-B0EA-02B4EED6DD66}" type="datetimeFigureOut">
              <a:rPr lang="ru-RU" smtClean="0"/>
              <a:pPr>
                <a:defRPr/>
              </a:pPr>
              <a:t>27.02.2022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pPr>
              <a:defRPr/>
            </a:pPr>
            <a:fld id="{6B763BC7-DC54-41F3-931F-B7496CC15259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9" r:id="rId1"/>
    <p:sldLayoutId id="2147483910" r:id="rId2"/>
    <p:sldLayoutId id="2147483911" r:id="rId3"/>
    <p:sldLayoutId id="2147483912" r:id="rId4"/>
    <p:sldLayoutId id="2147483913" r:id="rId5"/>
    <p:sldLayoutId id="2147483914" r:id="rId6"/>
    <p:sldLayoutId id="2147483915" r:id="rId7"/>
    <p:sldLayoutId id="2147483916" r:id="rId8"/>
    <p:sldLayoutId id="2147483917" r:id="rId9"/>
    <p:sldLayoutId id="2147483918" r:id="rId10"/>
    <p:sldLayoutId id="214748391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0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>
              <a:defRPr/>
            </a:pPr>
            <a:endParaRPr lang="zh-CN" altLang="zh-CN" sz="1400" b="0" smtClean="0">
              <a:solidFill>
                <a:srgbClr val="96969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51" name="标题占位符 1"/>
          <p:cNvSpPr>
            <a:spLocks noGrp="1"/>
          </p:cNvSpPr>
          <p:nvPr>
            <p:ph type="title"/>
          </p:nvPr>
        </p:nvSpPr>
        <p:spPr bwMode="auto">
          <a:xfrm>
            <a:off x="2438400" y="304800"/>
            <a:ext cx="5562600" cy="58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    </a:t>
            </a:r>
            <a:r>
              <a:rPr lang="zh-CN" altLang="en-US" smtClean="0"/>
              <a:t>单击此处编辑母版标题样式</a:t>
            </a:r>
          </a:p>
        </p:txBody>
      </p:sp>
      <p:sp>
        <p:nvSpPr>
          <p:cNvPr id="2052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447800"/>
            <a:ext cx="82296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rgbClr val="898989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 b="0">
                <a:solidFill>
                  <a:srgbClr val="898989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rgbClr val="898989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>
              <a:defRPr/>
            </a:pPr>
            <a:fld id="{8A2B4102-510F-4A7E-81F5-B4890C144D0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1" r:id="rId1"/>
    <p:sldLayoutId id="2147483922" r:id="rId2"/>
    <p:sldLayoutId id="2147483923" r:id="rId3"/>
    <p:sldLayoutId id="2147483924" r:id="rId4"/>
    <p:sldLayoutId id="2147483925" r:id="rId5"/>
    <p:sldLayoutId id="2147483926" r:id="rId6"/>
    <p:sldLayoutId id="2147483927" r:id="rId7"/>
    <p:sldLayoutId id="2147483928" r:id="rId8"/>
    <p:sldLayoutId id="2147483929" r:id="rId9"/>
    <p:sldLayoutId id="2147483930" r:id="rId10"/>
    <p:sldLayoutId id="214748393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黑体" pitchFamily="2" charset="-122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黑体" pitchFamily="2" charset="-122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黑体" pitchFamily="2" charset="-122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黑体" pitchFamily="2" charset="-122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黑体" pitchFamily="2" charset="-122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黑体" pitchFamily="2" charset="-122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黑体" pitchFamily="2" charset="-122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黑体" pitchFamily="2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1916832"/>
            <a:ext cx="6899647" cy="1600200"/>
          </a:xfrm>
          <a:extLst/>
        </p:spPr>
        <p:txBody>
          <a:bodyPr rtlCol="0">
            <a:normAutofit lnSpcReduction="1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sz="5400" dirty="0"/>
              <a:t>Экология и здоровье человека</a:t>
            </a:r>
          </a:p>
        </p:txBody>
      </p:sp>
      <p:sp>
        <p:nvSpPr>
          <p:cNvPr id="2051" name="TextBox 5"/>
          <p:cNvSpPr txBox="1">
            <a:spLocks noChangeArrowheads="1"/>
          </p:cNvSpPr>
          <p:nvPr/>
        </p:nvSpPr>
        <p:spPr bwMode="auto">
          <a:xfrm>
            <a:off x="4572000" y="5428774"/>
            <a:ext cx="3500189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b">
            <a:spAutoFit/>
          </a:bodyPr>
          <a:lstStyle/>
          <a:p>
            <a:pPr eaLnBrk="1" hangingPunct="1"/>
            <a:r>
              <a:rPr lang="ru-RU" altLang="ru-RU" sz="1400" dirty="0">
                <a:latin typeface="Times New Roman" pitchFamily="18" charset="0"/>
                <a:cs typeface="Times New Roman" pitchFamily="18" charset="0"/>
              </a:rPr>
              <a:t>Презентацию выполнила</a:t>
            </a:r>
          </a:p>
          <a:p>
            <a:pPr eaLnBrk="1" hangingPunct="1"/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Воспитатель Розина Людмила Михайловна</a:t>
            </a:r>
          </a:p>
          <a:p>
            <a:pPr eaLnBrk="1" hangingPunct="1"/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МАДОУ № 6 комбинированного вида.</a:t>
            </a:r>
            <a:endParaRPr lang="ru-RU" alt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07950" y="6375400"/>
            <a:ext cx="89281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107950" y="6375400"/>
            <a:ext cx="89281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75" name="Прямоугольник 5"/>
          <p:cNvSpPr>
            <a:spLocks noChangeArrowheads="1"/>
          </p:cNvSpPr>
          <p:nvPr/>
        </p:nvSpPr>
        <p:spPr bwMode="auto">
          <a:xfrm>
            <a:off x="865188" y="1628775"/>
            <a:ext cx="74168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altLang="ru-RU" sz="2400" b="1">
                <a:latin typeface="Times New Roman" pitchFamily="18" charset="0"/>
              </a:rPr>
              <a:t>Экология человека </a:t>
            </a:r>
            <a:r>
              <a:rPr lang="ru-RU" altLang="ru-RU">
                <a:latin typeface="Times New Roman" pitchFamily="18" charset="0"/>
              </a:rPr>
              <a:t>- наука о взаимоотношении человека со средой обитания в различных аспектах (экономическом, техническом, физико-техническом, социально-психологическом) и призвана определить оптимальные условия существования человека, включая допустимые пределы его воздействия на окружающую среду. </a:t>
            </a:r>
          </a:p>
        </p:txBody>
      </p:sp>
      <p:pic>
        <p:nvPicPr>
          <p:cNvPr id="1026" name="Picture 2" descr="Экология и здоровье человека: современная обстановка и влия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2750" y="3429000"/>
            <a:ext cx="5781675" cy="3177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107950" y="6375400"/>
            <a:ext cx="89281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AutoShape 2" descr="На Донбассе сохраняется угроза химического загрязнения | ZI.u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4" descr="Загрязнение воздуха – Межгосударственная комиссия по устойчивому развитию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6" name="Picture 8" descr="Глобальные экологические проблемы - 21 Января 2017 - Лицей 10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1268760"/>
            <a:ext cx="8736905" cy="5328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107950" y="6375400"/>
            <a:ext cx="89281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 descr="Урок химии по теме &amp;quot;Оксид серы (IV). Сернистая кислота&amp;quot;. 9-й класс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080" y="188641"/>
            <a:ext cx="8575840" cy="640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Прямая со стрелкой 12"/>
          <p:cNvCxnSpPr/>
          <p:nvPr/>
        </p:nvCxnSpPr>
        <p:spPr>
          <a:xfrm flipH="1">
            <a:off x="2828925" y="4144963"/>
            <a:ext cx="504825" cy="431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4819650" y="4144963"/>
            <a:ext cx="0" cy="5889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6305550" y="4144963"/>
            <a:ext cx="557213" cy="431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flipH="1">
            <a:off x="3400425" y="5087938"/>
            <a:ext cx="647700" cy="2936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flipH="1">
            <a:off x="4845050" y="5073650"/>
            <a:ext cx="0" cy="4794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>
            <a:off x="5594350" y="5099050"/>
            <a:ext cx="636588" cy="2714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107950" y="6375400"/>
            <a:ext cx="89281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34" name="AutoShape 22" descr="Гидромеханические показатели сточных вод ИнжСтрой"/>
          <p:cNvSpPr>
            <a:spLocks noChangeAspect="1" noChangeArrowheads="1"/>
          </p:cNvSpPr>
          <p:nvPr/>
        </p:nvSpPr>
        <p:spPr bwMode="auto">
          <a:xfrm>
            <a:off x="14922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ru-RU" altLang="ru-RU"/>
          </a:p>
        </p:txBody>
      </p:sp>
      <p:pic>
        <p:nvPicPr>
          <p:cNvPr id="4098" name="Picture 2" descr="Загрязнение окружающей среды: источники и виды загрязнений, последствия и  борьба с загразнением атмосферы, воды и почв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625" y="908720"/>
            <a:ext cx="8518847" cy="5580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Mini_Estrik\Desktop\PottingSoilWithSeedlin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5625" y="625475"/>
            <a:ext cx="2476500" cy="1649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Прямоугольник 3"/>
          <p:cNvSpPr>
            <a:spLocks noChangeArrowheads="1"/>
          </p:cNvSpPr>
          <p:nvPr/>
        </p:nvSpPr>
        <p:spPr bwMode="auto">
          <a:xfrm>
            <a:off x="3254375" y="395288"/>
            <a:ext cx="5562600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altLang="ru-RU">
                <a:latin typeface="Times New Roman" pitchFamily="18" charset="0"/>
              </a:rPr>
              <a:t>Возбудители столбняка, ботулизма, газовой гангрены, некоторых грибковых заболеваний. </a:t>
            </a:r>
          </a:p>
          <a:p>
            <a:pPr algn="ctr" eaLnBrk="1" hangingPunct="1"/>
            <a:r>
              <a:rPr lang="ru-RU" altLang="ru-RU">
                <a:latin typeface="Times New Roman" pitchFamily="18" charset="0"/>
              </a:rPr>
              <a:t>В организм человека могут попасть при повреждении кожных покровов, с немытыми продуктами питания, при нарушении правил гигиены.</a:t>
            </a:r>
          </a:p>
        </p:txBody>
      </p:sp>
      <p:sp>
        <p:nvSpPr>
          <p:cNvPr id="10244" name="Прямоугольник 4"/>
          <p:cNvSpPr>
            <a:spLocks noChangeArrowheads="1"/>
          </p:cNvSpPr>
          <p:nvPr/>
        </p:nvSpPr>
        <p:spPr bwMode="auto">
          <a:xfrm>
            <a:off x="758825" y="2528888"/>
            <a:ext cx="3886200" cy="92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altLang="ru-RU">
                <a:latin typeface="Times New Roman" pitchFamily="18" charset="0"/>
              </a:rPr>
              <a:t>Загрязненные источники воды стали причиной эпидемий холеры, брюшного тифа, дизентерии.</a:t>
            </a:r>
          </a:p>
        </p:txBody>
      </p:sp>
      <p:sp>
        <p:nvSpPr>
          <p:cNvPr id="10245" name="Прямоугольник 5"/>
          <p:cNvSpPr>
            <a:spLocks noChangeArrowheads="1"/>
          </p:cNvSpPr>
          <p:nvPr/>
        </p:nvSpPr>
        <p:spPr bwMode="auto">
          <a:xfrm>
            <a:off x="4211638" y="4341813"/>
            <a:ext cx="4416425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altLang="ru-RU">
                <a:latin typeface="Times New Roman" pitchFamily="18" charset="0"/>
              </a:rPr>
              <a:t>заражение происходит через дыхательные пути при вдыхании воздуха. Болезни: грипп, коклюш, свинка, дифтерия, корь и другие. Возбудители болезней попадаю в воздух при кашле, чихании и даже при разговоре больных людей.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107950" y="6375400"/>
            <a:ext cx="89281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47" name="TextBox 9"/>
          <p:cNvSpPr txBox="1">
            <a:spLocks noChangeArrowheads="1"/>
          </p:cNvSpPr>
          <p:nvPr/>
        </p:nvSpPr>
        <p:spPr bwMode="auto">
          <a:xfrm>
            <a:off x="1400175" y="404813"/>
            <a:ext cx="7858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altLang="ru-RU">
                <a:latin typeface="Times New Roman" pitchFamily="18" charset="0"/>
              </a:rPr>
              <a:t>Почва</a:t>
            </a:r>
          </a:p>
        </p:txBody>
      </p:sp>
      <p:sp>
        <p:nvSpPr>
          <p:cNvPr id="10248" name="Прямоугольник 10"/>
          <p:cNvSpPr>
            <a:spLocks noChangeArrowheads="1"/>
          </p:cNvSpPr>
          <p:nvPr/>
        </p:nvSpPr>
        <p:spPr bwMode="auto">
          <a:xfrm>
            <a:off x="5843588" y="2090738"/>
            <a:ext cx="27193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altLang="ru-RU">
                <a:latin typeface="Times New Roman" pitchFamily="18" charset="0"/>
              </a:rPr>
              <a:t>Воды: реки, озера, пруды.</a:t>
            </a:r>
          </a:p>
        </p:txBody>
      </p:sp>
      <p:sp>
        <p:nvSpPr>
          <p:cNvPr id="10249" name="Прямоугольник 11"/>
          <p:cNvSpPr>
            <a:spLocks noChangeArrowheads="1"/>
          </p:cNvSpPr>
          <p:nvPr/>
        </p:nvSpPr>
        <p:spPr bwMode="auto">
          <a:xfrm>
            <a:off x="307975" y="4430713"/>
            <a:ext cx="94773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altLang="ru-RU">
                <a:latin typeface="Times New Roman" pitchFamily="18" charset="0"/>
              </a:rPr>
              <a:t>Воздух </a:t>
            </a: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107950" y="2401888"/>
            <a:ext cx="55435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V="1">
            <a:off x="5651500" y="2090738"/>
            <a:ext cx="0" cy="3111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5651500" y="2090738"/>
            <a:ext cx="33845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107950" y="3860800"/>
            <a:ext cx="42481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4356100" y="3860800"/>
            <a:ext cx="0" cy="4746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4356100" y="4335463"/>
            <a:ext cx="46799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380" name="Picture 20"/>
          <p:cNvPicPr>
            <a:picLocks noChangeAspect="1" noChangeArrowheads="1"/>
          </p:cNvPicPr>
          <p:nvPr/>
        </p:nvPicPr>
        <p:blipFill>
          <a:blip r:embed="rId3" cstate="print">
            <a:extLst/>
          </a:blip>
          <a:srcRect/>
          <a:stretch>
            <a:fillRect/>
          </a:stretch>
        </p:blipFill>
        <p:spPr bwMode="auto">
          <a:xfrm>
            <a:off x="5700002" y="2484636"/>
            <a:ext cx="2592111" cy="1946077"/>
          </a:xfrm>
          <a:prstGeom prst="ellipse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10257" name="Picture 2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46250" y="4005263"/>
            <a:ext cx="2019300" cy="2344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растения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自定义设计方案">
  <a:themeElements>
    <a:clrScheme name="自定义设计方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自定义设计方案">
      <a:majorFont>
        <a:latin typeface="Arial"/>
        <a:ea typeface="黑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pitchFamily="2" charset="-122"/>
          </a:defRPr>
        </a:defPPr>
      </a:lstStyle>
    </a:lnDef>
  </a:objectDefaults>
  <a:extraClrSchemeLst>
    <a:extraClrScheme>
      <a:clrScheme name="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растения</Template>
  <TotalTime>1441</TotalTime>
  <Words>150</Words>
  <Application>Microsoft Office PowerPoint</Application>
  <PresentationFormat>Экран (4:3)</PresentationFormat>
  <Paragraphs>13</Paragraphs>
  <Slides>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6</vt:i4>
      </vt:variant>
    </vt:vector>
  </HeadingPairs>
  <TitlesOfParts>
    <vt:vector size="8" baseType="lpstr">
      <vt:lpstr>растения</vt:lpstr>
      <vt:lpstr>自定义设计方案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Mini_Estrik</dc:creator>
  <cp:lastModifiedBy>Люда</cp:lastModifiedBy>
  <cp:revision>72</cp:revision>
  <dcterms:created xsi:type="dcterms:W3CDTF">2010-04-03T18:08:45Z</dcterms:created>
  <dcterms:modified xsi:type="dcterms:W3CDTF">2022-02-27T01:48:45Z</dcterms:modified>
</cp:coreProperties>
</file>