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9" r:id="rId8"/>
    <p:sldId id="263" r:id="rId9"/>
    <p:sldId id="264" r:id="rId10"/>
    <p:sldId id="271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D0FA4-E99B-4B46-8645-BEBC9E10F3A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50DD-F148-43ED-B92D-D673F0E1B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D0FA4-E99B-4B46-8645-BEBC9E10F3A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50DD-F148-43ED-B92D-D673F0E1B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D0FA4-E99B-4B46-8645-BEBC9E10F3A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50DD-F148-43ED-B92D-D673F0E1B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D0FA4-E99B-4B46-8645-BEBC9E10F3A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50DD-F148-43ED-B92D-D673F0E1B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D0FA4-E99B-4B46-8645-BEBC9E10F3A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50DD-F148-43ED-B92D-D673F0E1B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D0FA4-E99B-4B46-8645-BEBC9E10F3A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50DD-F148-43ED-B92D-D673F0E1B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D0FA4-E99B-4B46-8645-BEBC9E10F3A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50DD-F148-43ED-B92D-D673F0E1B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D0FA4-E99B-4B46-8645-BEBC9E10F3A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50DD-F148-43ED-B92D-D673F0E1B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D0FA4-E99B-4B46-8645-BEBC9E10F3A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50DD-F148-43ED-B92D-D673F0E1B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D0FA4-E99B-4B46-8645-BEBC9E10F3A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D50DD-F148-43ED-B92D-D673F0E1B1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D0FA4-E99B-4B46-8645-BEBC9E10F3A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7DD50DD-F148-43ED-B92D-D673F0E1B1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70D0FA4-E99B-4B46-8645-BEBC9E10F3A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7DD50DD-F148-43ED-B92D-D673F0E1B15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571480"/>
            <a:ext cx="7099196" cy="1714512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 мире профессий» </a:t>
            </a: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USER\Desktop\Картинки о профессиях\0-4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3500438"/>
            <a:ext cx="2643206" cy="315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Картинки о профессиях\0021-007-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429000"/>
            <a:ext cx="2357454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Картинки о профессиях\fdbbb6b3b287e560f3cec7f134977b9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2571744"/>
            <a:ext cx="235745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104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Танцевальная разминка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smiley-dancing-on-music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9054" r="4090" b="7654"/>
          <a:stretch>
            <a:fillRect/>
          </a:stretch>
        </p:blipFill>
        <p:spPr bwMode="auto">
          <a:xfrm>
            <a:off x="357158" y="2357430"/>
            <a:ext cx="3143272" cy="2983401"/>
          </a:xfrm>
          <a:prstGeom prst="rect">
            <a:avLst/>
          </a:prstGeom>
          <a:noFill/>
        </p:spPr>
      </p:pic>
      <p:pic>
        <p:nvPicPr>
          <p:cNvPr id="2051" name="Picture 3" descr="C:\Users\USER\Desktop\salsa-dancer-emoji-animals-are-well-represented-in-this-update-with-a-duck-butterfly-and-shark-some-of-the-most-frequently-sought-aft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2071678"/>
            <a:ext cx="5214974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10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Конкурс капитанов «Кто я?»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IMGA052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214554"/>
            <a:ext cx="6338736" cy="3565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Подведение итогов: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endParaRPr lang="ru-RU" b="1" dirty="0" smtClean="0"/>
          </a:p>
          <a:p>
            <a:r>
              <a:rPr lang="ru-RU" sz="3800" b="1" dirty="0" smtClean="0"/>
              <a:t> Что нового вы узнали?</a:t>
            </a:r>
          </a:p>
          <a:p>
            <a:r>
              <a:rPr lang="ru-RU" sz="3800" b="1" dirty="0" smtClean="0"/>
              <a:t> Чему научились?</a:t>
            </a:r>
          </a:p>
          <a:p>
            <a:r>
              <a:rPr lang="ru-RU" sz="3800" b="1" dirty="0" smtClean="0"/>
              <a:t> Какие задания, игры и конкурсы вам особенно понравились?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Users\USER\Desktop\задумчива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500306"/>
            <a:ext cx="3571876" cy="3571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Круг дружбы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150127_1443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00232" y="2357430"/>
            <a:ext cx="4957778" cy="37183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Определение темы занятия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USER\Desktop\Предметы профессий\cropped-favicon-1-300x30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00240"/>
            <a:ext cx="278608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Предметы профессий\vesy-fasovochnye_0a877571d53253a_800x600_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3357562"/>
            <a:ext cx="248602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Предметы профессий\1257847ef73661a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071678"/>
            <a:ext cx="2686050" cy="2995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Все профессии можно в основном разделить на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групп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группа называется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«Человек –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 так называется этот тип профессий? С кем взаимодействует?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 группа называется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«Человек – природа»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Почему? С кем взаимодействует?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 группа называется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«Человек – техника»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Почему? С чем взаимодействует?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4 группа называется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«Человек – знаковые системы»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Почему? С кем взаимодействует?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5 группа называется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«Человек – художественный образ»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9898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300" b="1" dirty="0" smtClean="0">
                <a:latin typeface="Times New Roman" pitchFamily="18" charset="0"/>
                <a:cs typeface="Times New Roman" pitchFamily="18" charset="0"/>
              </a:rPr>
              <a:t>Распределение по группам:</a:t>
            </a:r>
            <a:endParaRPr lang="ru-RU" sz="5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попробуйте определить, к какой группе относится ваша профессия, и сядьте за свой стол: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группа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«Человек –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группа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«Человек – природа»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группа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«Человек – техника»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группа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«Человек – знаковые системы»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 группа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«Человек – художественный образ»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Отгадайте загадки о профессиях </a:t>
            </a:r>
          </a:p>
          <a:p>
            <a:r>
              <a:rPr lang="ru-RU" sz="3600" b="1" dirty="0" smtClean="0"/>
              <a:t>и определите к какому типу профессий они относятся</a:t>
            </a:r>
          </a:p>
          <a:p>
            <a:endParaRPr lang="ru-RU" sz="3600" b="1" dirty="0"/>
          </a:p>
        </p:txBody>
      </p:sp>
      <p:pic>
        <p:nvPicPr>
          <p:cNvPr id="1026" name="Picture 2" descr="C:\Users\USER\Desktop\700_FO30610321_3608ab75a7805f3993ebe38108c4ce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000372"/>
            <a:ext cx="3500438" cy="350043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4390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Создание проекта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«В мире профессий»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67e0e343d0c7edf54668bcb8da6dab0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357430"/>
            <a:ext cx="5949696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правила работы в группе: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Выбрать модератора (ведущего)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Распределить роли (модератор, секретарь, докладчик, хронометрист, генератор идей)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Принимать активное участие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Уметь договариваться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Слушать друг друга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 Успех группы зависит от каждого!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Задание группам: </a:t>
            </a:r>
          </a:p>
          <a:p>
            <a:r>
              <a:rPr lang="ru-RU" b="1" dirty="0" smtClean="0"/>
              <a:t>на столах разложен дополнительный материал о профессиях (картинки и тексты), вам необходимо отобрать материал для своего типа профессий, оформить информацию на листе и подготовить выступление.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</TotalTime>
  <Words>278</Words>
  <Application>Microsoft Office PowerPoint</Application>
  <PresentationFormat>Экран (4:3)</PresentationFormat>
  <Paragraphs>38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«В мире профессий» </vt:lpstr>
      <vt:lpstr>Круг дружбы</vt:lpstr>
      <vt:lpstr>Определение темы занятия</vt:lpstr>
      <vt:lpstr>Все профессии можно в основном разделить на 5 групп</vt:lpstr>
      <vt:lpstr>   Распределение по группам:</vt:lpstr>
      <vt:lpstr>Слайд 6</vt:lpstr>
      <vt:lpstr>Создание проекта  «В мире профессий»</vt:lpstr>
      <vt:lpstr>Работа в группах</vt:lpstr>
      <vt:lpstr>Слайд 9</vt:lpstr>
      <vt:lpstr>Танцевальная разминка</vt:lpstr>
      <vt:lpstr>Конкурс капитанов «Кто я?»</vt:lpstr>
      <vt:lpstr>Подведение итогов: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 мире профессий»</dc:title>
  <dc:creator>USER</dc:creator>
  <cp:lastModifiedBy>USER</cp:lastModifiedBy>
  <cp:revision>13</cp:revision>
  <dcterms:created xsi:type="dcterms:W3CDTF">2019-02-12T09:35:57Z</dcterms:created>
  <dcterms:modified xsi:type="dcterms:W3CDTF">2019-03-04T08:35:15Z</dcterms:modified>
</cp:coreProperties>
</file>