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62" r:id="rId5"/>
    <p:sldId id="263" r:id="rId6"/>
    <p:sldId id="264" r:id="rId7"/>
    <p:sldId id="276" r:id="rId8"/>
    <p:sldId id="27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52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176" y="0"/>
            <a:ext cx="7851648" cy="18002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Николай Кутепов — символ решимости, мужества и служения Отечеству</a:t>
            </a:r>
            <a:endParaRPr lang="ru-RU" sz="3600" dirty="0">
              <a:solidFill>
                <a:schemeClr val="bg2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08EEB9-99E4-4245-B55B-8DAB9844F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830814"/>
            <a:ext cx="7150560" cy="47640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Воин и пастырь: два подвига одной жизни.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EC53B0-B942-435A-B576-BDD630FC8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556792"/>
            <a:ext cx="3431747" cy="506323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DB57E73-6F73-44FE-904F-975D04EEFEEA}"/>
              </a:ext>
            </a:extLst>
          </p:cNvPr>
          <p:cNvSpPr/>
          <p:nvPr/>
        </p:nvSpPr>
        <p:spPr>
          <a:xfrm>
            <a:off x="4355976" y="1720840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в миру: Николай Васильевич Кутепов (1924–2001).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Митрополит Нижегородский и Арзамасский.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призвания: фронтовик Великой Отечественной войны и священнослужитель.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черты: стойкость, бескомпромиссность, милосердие.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526" y="513493"/>
            <a:ext cx="8229600" cy="55041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1942 год: на фронт после школы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5548D86-558F-4EE0-BB7B-E241928C5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462285"/>
            <a:ext cx="6693817" cy="48623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4C611A75-69D2-49EF-9BB9-5FF2D34A73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9625" y="714375"/>
            <a:ext cx="7524750" cy="56435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фронта: поиск нового призвания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3AD4EB-C1F7-4763-B635-4A75FFB69D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824" y="1143075"/>
            <a:ext cx="3052030" cy="43894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BB7851-6C20-48CC-BB58-BB99A265E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226" y="3408947"/>
            <a:ext cx="5364088" cy="33773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D7C64715-A1A8-4981-8C6E-7F9F1146B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692696"/>
            <a:ext cx="6096000" cy="389066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D49B9F-7EEA-4C27-B461-8DCFB11BCC95}"/>
              </a:ext>
            </a:extLst>
          </p:cNvPr>
          <p:cNvSpPr/>
          <p:nvPr/>
        </p:nvSpPr>
        <p:spPr>
          <a:xfrm>
            <a:off x="1763688" y="5157192"/>
            <a:ext cx="609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дворе дома Антония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Марценко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на ул. Гоголевской. Николай Кутепов — крайний справа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39"/>
            <a:ext cx="8229600" cy="64822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Хранитель земли Нижегородской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4DE1EB0-223E-4100-8A0A-C04C477520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117" y="1412776"/>
            <a:ext cx="3314987" cy="46526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0DD9FD-6FC6-4193-8645-F4C37638A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3" y="1105580"/>
            <a:ext cx="5156065" cy="290028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524AC6-8C1F-4F56-87F5-6E4450E0A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3" y="4156254"/>
            <a:ext cx="5156066" cy="259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334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63476C8C-0F0E-4909-B39A-92F22737E0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9605" y="764704"/>
            <a:ext cx="7680853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48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F7E2D745-10F2-4095-BCA8-0A3509EE35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16" y="1257599"/>
            <a:ext cx="8577656" cy="419018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</TotalTime>
  <Words>88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Constantia</vt:lpstr>
      <vt:lpstr>Times New Roman</vt:lpstr>
      <vt:lpstr>Wingdings 2</vt:lpstr>
      <vt:lpstr>Поток</vt:lpstr>
      <vt:lpstr>Николай Кутепов — символ решимости, мужества и служения Отечеству</vt:lpstr>
      <vt:lpstr>Воин и пастырь: два подвига одной жизни.</vt:lpstr>
      <vt:lpstr>1942 год: на фронт после школы</vt:lpstr>
      <vt:lpstr>Презентация PowerPoint</vt:lpstr>
      <vt:lpstr> После фронта: поиск нового призвания</vt:lpstr>
      <vt:lpstr>Презентация PowerPoint</vt:lpstr>
      <vt:lpstr> Хранитель земли Нижегородской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Судьба Соловков – судьба России</dc:title>
  <dc:creator>Пользователь</dc:creator>
  <cp:lastModifiedBy>HP</cp:lastModifiedBy>
  <cp:revision>11</cp:revision>
  <dcterms:created xsi:type="dcterms:W3CDTF">2020-04-02T15:44:03Z</dcterms:created>
  <dcterms:modified xsi:type="dcterms:W3CDTF">2025-11-12T15:51:17Z</dcterms:modified>
</cp:coreProperties>
</file>