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5"/>
  </p:notesMasterIdLst>
  <p:handoutMasterIdLst>
    <p:handoutMasterId r:id="rId36"/>
  </p:handoutMasterIdLst>
  <p:sldIdLst>
    <p:sldId id="258" r:id="rId3"/>
    <p:sldId id="260" r:id="rId4"/>
    <p:sldId id="261" r:id="rId5"/>
    <p:sldId id="263" r:id="rId6"/>
    <p:sldId id="262" r:id="rId7"/>
    <p:sldId id="264" r:id="rId8"/>
    <p:sldId id="265" r:id="rId9"/>
    <p:sldId id="266" r:id="rId10"/>
    <p:sldId id="272" r:id="rId11"/>
    <p:sldId id="267" r:id="rId12"/>
    <p:sldId id="273" r:id="rId13"/>
    <p:sldId id="268" r:id="rId14"/>
    <p:sldId id="274" r:id="rId15"/>
    <p:sldId id="269" r:id="rId16"/>
    <p:sldId id="275" r:id="rId17"/>
    <p:sldId id="270" r:id="rId18"/>
    <p:sldId id="271" r:id="rId19"/>
    <p:sldId id="284" r:id="rId20"/>
    <p:sldId id="276" r:id="rId21"/>
    <p:sldId id="293" r:id="rId22"/>
    <p:sldId id="277" r:id="rId23"/>
    <p:sldId id="279" r:id="rId24"/>
    <p:sldId id="280" r:id="rId25"/>
    <p:sldId id="281" r:id="rId26"/>
    <p:sldId id="282" r:id="rId27"/>
    <p:sldId id="285" r:id="rId28"/>
    <p:sldId id="286" r:id="rId29"/>
    <p:sldId id="294" r:id="rId30"/>
    <p:sldId id="295" r:id="rId31"/>
    <p:sldId id="290" r:id="rId32"/>
    <p:sldId id="291" r:id="rId33"/>
    <p:sldId id="296" r:id="rId34"/>
  </p:sldIdLst>
  <p:sldSz cx="12192000" cy="6858000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25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2B2B2"/>
    <a:srgbClr val="202020"/>
    <a:srgbClr val="323232"/>
    <a:srgbClr val="CC3300"/>
    <a:srgbClr val="CC0000"/>
    <a:srgbClr val="FF3300"/>
    <a:srgbClr val="990000"/>
    <a:srgbClr val="FF8D41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MasterView">
  <p:normalViewPr horzBarState="maximized">
    <p:restoredLeft sz="12278" autoAdjust="0"/>
    <p:restoredTop sz="94660"/>
  </p:normalViewPr>
  <p:slideViewPr>
    <p:cSldViewPr snapToGrid="0" showGuides="1">
      <p:cViewPr varScale="1">
        <p:scale>
          <a:sx n="117" d="100"/>
          <a:sy n="117" d="100"/>
        </p:scale>
        <p:origin x="510" y="102"/>
      </p:cViewPr>
      <p:guideLst>
        <p:guide orient="horz" pos="2125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0" cy="720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9" Type="http://schemas.openxmlformats.org/officeDocument/2006/relationships/tableStyles" Target="tableStyles.xml"/><Relationship Id="rId38" Type="http://schemas.openxmlformats.org/officeDocument/2006/relationships/viewProps" Target="viewProps.xml"/><Relationship Id="rId37" Type="http://schemas.openxmlformats.org/officeDocument/2006/relationships/presProps" Target="presProps.xml"/><Relationship Id="rId36" Type="http://schemas.openxmlformats.org/officeDocument/2006/relationships/handoutMaster" Target="handoutMasters/handoutMaster1.xml"/><Relationship Id="rId35" Type="http://schemas.openxmlformats.org/officeDocument/2006/relationships/notesMaster" Target="notesMasters/notesMaster1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45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45"/>
            </a:lvl1pPr>
          </a:lstStyle>
          <a:p>
            <a:fld id="{0F9B84EA-7D68-4D60-9CB1-D50884785D1C}" type="datetimeFigureOut">
              <a:rPr lang="en-US" smtClean="0"/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45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45"/>
            </a:lvl1pPr>
          </a:lstStyle>
          <a:p>
            <a:fld id="{8D4E0FC9-F1F8-4FAE-9988-3BA365CFD46F}" type="slidenum">
              <a:rPr lang="en-US" smtClean="0"/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C8D182-E4C8-4120-9249-FC9774456FFA}" type="datetimeFigureOut">
              <a:rPr lang="en-US" smtClean="0"/>
            </a:fld>
            <a:endParaRPr lang="en-US"/>
          </a:p>
        </p:txBody>
      </p:sp>
      <p:sp>
        <p:nvSpPr>
          <p:cNvPr id="4" name="Slide Image Placehoder 3"/>
          <p:cNvSpPr>
            <a:spLocks noGrp="1" noRot="1" noChangeAspect="1"/>
          </p:cNvSpPr>
          <p:nvPr>
            <p:ph type="sldImg" idx="2"/>
          </p:nvPr>
        </p:nvSpPr>
        <p:spPr>
          <a:xfrm>
            <a:off x="482600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 Placeholder 4"/>
          <p:cNvSpPr>
            <a:spLocks noGrp="1"/>
          </p:cNvSpPr>
          <p:nvPr>
            <p:ph type="body" sz="quarter" idx="3"/>
          </p:nvPr>
        </p:nvSpPr>
        <p:spPr>
          <a:xfrm>
            <a:off x="711200" y="4926013"/>
            <a:ext cx="5683250" cy="40290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D0DACE-38E0-42D2-9336-2B707D34BC6D}" type="slidenum">
              <a:rPr lang="en-US" smtClean="0"/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322962"/>
            <a:ext cx="9144000" cy="2187001"/>
          </a:xfrm>
        </p:spPr>
        <p:txBody>
          <a:bodyPr anchor="b">
            <a:normAutofit/>
          </a:bodyPr>
          <a:lstStyle>
            <a:lvl1pPr algn="ctr">
              <a:lnSpc>
                <a:spcPct val="130000"/>
              </a:lnSpc>
              <a:defRPr sz="6000">
                <a:effectLst/>
                <a:latin typeface="Calibri Light" panose="020F0302020204030204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4" name="Date Placeholder 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en-US" smtClean="0"/>
            </a:fld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 Light" panose="020F0302020204030204" pitchFamily="34" charset="0"/>
                <a:ea typeface="+mj-ea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en-US" smtClean="0"/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en-US" smtClean="0"/>
            </a:fld>
            <a:endParaRPr lang="en-US"/>
          </a:p>
        </p:txBody>
      </p:sp>
      <p:sp>
        <p:nvSpPr>
          <p:cNvPr id="7" name="Content Placeholder 6"/>
          <p:cNvSpPr>
            <a:spLocks noGrp="1"/>
          </p:cNvSpPr>
          <p:nvPr>
            <p:ph sz="quarter" idx="13"/>
          </p:nvPr>
        </p:nvSpPr>
        <p:spPr>
          <a:xfrm>
            <a:off x="838200" y="551543"/>
            <a:ext cx="10515600" cy="5558971"/>
          </a:xfrm>
        </p:spPr>
        <p:txBody>
          <a:bodyPr/>
          <a:lstStyle/>
          <a:p>
            <a:pPr lvl="0"/>
            <a:r>
              <a:rPr lang="en-US" dirty="0">
                <a:sym typeface="+mn-ea"/>
              </a:rPr>
              <a:t>Click to edit Master text styles</a:t>
            </a:r>
            <a:endParaRPr lang="en-US" dirty="0"/>
          </a:p>
          <a:p>
            <a:pPr lvl="1"/>
            <a:r>
              <a:rPr lang="en-US" dirty="0">
                <a:sym typeface="+mn-ea"/>
              </a:rPr>
              <a:t>Second level</a:t>
            </a:r>
            <a:endParaRPr lang="en-US" dirty="0"/>
          </a:p>
          <a:p>
            <a:pPr lvl="2"/>
            <a:r>
              <a:rPr lang="en-US" dirty="0">
                <a:sym typeface="+mn-ea"/>
              </a:rPr>
              <a:t>Third level</a:t>
            </a:r>
            <a:endParaRPr lang="en-US" dirty="0"/>
          </a:p>
          <a:p>
            <a:pPr lvl="3"/>
            <a:r>
              <a:rPr lang="en-US" dirty="0">
                <a:sym typeface="+mn-ea"/>
              </a:rPr>
              <a:t>Fourth level</a:t>
            </a:r>
            <a:endParaRPr lang="en-US" dirty="0"/>
          </a:p>
          <a:p>
            <a:pPr lvl="4"/>
            <a:r>
              <a:rPr lang="en-US" dirty="0">
                <a:sym typeface="+mn-ea"/>
              </a:rPr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325563"/>
          </a:xfrm>
        </p:spPr>
        <p:txBody>
          <a:bodyPr anchor="ctr" anchorCtr="0">
            <a:normAutofit/>
          </a:bodyPr>
          <a:lstStyle>
            <a:lvl1pPr>
              <a:defRPr sz="4400" b="1">
                <a:effectLst/>
                <a:latin typeface="Calibri Light" panose="020F0302020204030204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47700" y="1825625"/>
            <a:ext cx="10515600" cy="4351338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  <a:endParaRPr lang="en-US" dirty="0" smtClean="0"/>
          </a:p>
          <a:p>
            <a:pPr lvl="1"/>
            <a:r>
              <a:rPr lang="en-US" dirty="0"/>
              <a:t>Second level </a:t>
            </a:r>
            <a:endParaRPr lang="en-US" dirty="0"/>
          </a:p>
          <a:p>
            <a:pPr lvl="2"/>
            <a:r>
              <a:rPr lang="en-US" dirty="0"/>
              <a:t>Third level</a:t>
            </a:r>
            <a:endParaRPr lang="en-US" dirty="0"/>
          </a:p>
          <a:p>
            <a:pPr lvl="3"/>
            <a:r>
              <a:rPr lang="en-US" dirty="0"/>
              <a:t>Fourth level</a:t>
            </a:r>
            <a:endParaRPr lang="en-US" dirty="0"/>
          </a:p>
          <a:p>
            <a:pPr lvl="4"/>
            <a:r>
              <a:rPr lang="en-US" dirty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3750945"/>
            <a:ext cx="9843135" cy="811530"/>
          </a:xfrm>
        </p:spPr>
        <p:txBody>
          <a:bodyPr anchor="b">
            <a:noAutofit/>
          </a:bodyPr>
          <a:lstStyle>
            <a:lvl1pPr>
              <a:defRPr sz="6000">
                <a:effectLst/>
              </a:defRPr>
            </a:lvl1pPr>
          </a:lstStyle>
          <a:p>
            <a:r>
              <a:rPr lang="en-US" dirty="0" smtClean="0">
                <a:sym typeface="+mn-ea"/>
              </a:rPr>
              <a:t>Click to edit Master title style</a:t>
            </a:r>
            <a:endParaRPr lang="en-US" dirty="0" smtClean="0">
              <a:sym typeface="+mn-ea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610028"/>
            <a:ext cx="7321550" cy="647555"/>
          </a:xfrm>
        </p:spPr>
        <p:txBody>
          <a:bodyPr>
            <a:noAutofit/>
          </a:bodyPr>
          <a:lstStyle>
            <a:lvl1pPr marL="0" indent="0">
              <a:buNone/>
              <a:defRPr sz="24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325563"/>
          </a:xfrm>
        </p:spPr>
        <p:txBody>
          <a:bodyPr>
            <a:normAutofit/>
          </a:bodyPr>
          <a:lstStyle>
            <a:lvl1pPr>
              <a:defRPr sz="4400" b="0" i="0">
                <a:effectLst/>
              </a:defRPr>
            </a:lvl1pPr>
          </a:lstStyle>
          <a:p>
            <a:r>
              <a:rPr lang="en-US" dirty="0" smtClean="0">
                <a:sym typeface="+mn-ea"/>
              </a:rPr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47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280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  <a:lvl2pPr>
              <a:lnSpc>
                <a:spcPct val="150000"/>
              </a:lnSpc>
              <a:defRPr sz="240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2pPr>
            <a:lvl3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3pPr>
            <a:lvl4pPr>
              <a:lnSpc>
                <a:spcPct val="15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4pPr>
            <a:lvl5pPr>
              <a:lnSpc>
                <a:spcPct val="15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  <a:endParaRPr lang="en-US" dirty="0"/>
          </a:p>
          <a:p>
            <a:pPr lvl="1"/>
            <a:r>
              <a:rPr lang="en-US" dirty="0"/>
              <a:t>Second level</a:t>
            </a:r>
            <a:endParaRPr lang="en-US" dirty="0"/>
          </a:p>
          <a:p>
            <a:pPr lvl="2"/>
            <a:r>
              <a:rPr lang="en-US" dirty="0"/>
              <a:t>Third level</a:t>
            </a:r>
            <a:endParaRPr lang="en-US" dirty="0"/>
          </a:p>
          <a:p>
            <a:pPr lvl="3"/>
            <a:r>
              <a:rPr lang="en-US" dirty="0"/>
              <a:t>Fourth level</a:t>
            </a:r>
            <a:endParaRPr lang="en-US" dirty="0"/>
          </a:p>
          <a:p>
            <a:pPr lvl="4"/>
            <a:r>
              <a:rPr lang="en-US" dirty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981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kumimoji="0" lang="en-US" sz="2800" b="0" i="0" u="none" strike="noStrike" kern="1200" cap="none" spc="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>
              <a:lnSpc>
                <a:spcPct val="150000"/>
              </a:lnSpc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  <a:endParaRPr lang="en-US" dirty="0"/>
          </a:p>
          <a:p>
            <a:pPr lvl="1"/>
            <a:r>
              <a:rPr lang="en-US" dirty="0">
                <a:sym typeface="+mn-ea"/>
              </a:rPr>
              <a:t>Second level</a:t>
            </a:r>
            <a:endParaRPr lang="en-US" dirty="0"/>
          </a:p>
          <a:p>
            <a:pPr lvl="2"/>
            <a:r>
              <a:rPr lang="en-US" dirty="0">
                <a:sym typeface="+mn-ea"/>
              </a:rPr>
              <a:t>Third level</a:t>
            </a:r>
            <a:endParaRPr lang="en-US" dirty="0"/>
          </a:p>
          <a:p>
            <a:pPr lvl="3"/>
            <a:r>
              <a:rPr lang="en-US" dirty="0">
                <a:sym typeface="+mn-ea"/>
              </a:rPr>
              <a:t>Fourth level</a:t>
            </a:r>
            <a:endParaRPr lang="en-US" dirty="0"/>
          </a:p>
          <a:p>
            <a:pPr lvl="4"/>
            <a:r>
              <a:rPr lang="en-US" dirty="0">
                <a:sym typeface="+mn-ea"/>
              </a:rPr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en-US" smtClean="0"/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>
            <a:lvl1pPr>
              <a:defRPr sz="4400"/>
            </a:lvl1pPr>
          </a:lstStyle>
          <a:p>
            <a:r>
              <a:rPr lang="en-US" dirty="0" smtClean="0">
                <a:sym typeface="+mn-ea"/>
              </a:rPr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744961"/>
            <a:ext cx="5157787" cy="823912"/>
          </a:xfrm>
        </p:spPr>
        <p:txBody>
          <a:bodyPr anchor="b"/>
          <a:lstStyle>
            <a:lvl1pPr marL="0" indent="0">
              <a:buNone/>
              <a:defRPr sz="2400" b="1"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615609"/>
            <a:ext cx="5157787" cy="3574054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  <a:endParaRPr lang="en-US" dirty="0"/>
          </a:p>
          <a:p>
            <a:pPr lvl="1"/>
            <a:r>
              <a:rPr lang="en-US" dirty="0"/>
              <a:t>Second level</a:t>
            </a:r>
            <a:endParaRPr lang="en-US" dirty="0"/>
          </a:p>
          <a:p>
            <a:pPr lvl="2"/>
            <a:r>
              <a:rPr lang="en-US" dirty="0"/>
              <a:t>Third level</a:t>
            </a:r>
            <a:endParaRPr lang="en-US" dirty="0"/>
          </a:p>
          <a:p>
            <a:pPr lvl="3"/>
            <a:r>
              <a:rPr lang="en-US" dirty="0"/>
              <a:t>Fourth level</a:t>
            </a:r>
            <a:endParaRPr lang="en-US" dirty="0"/>
          </a:p>
          <a:p>
            <a:pPr lvl="4"/>
            <a:r>
              <a:rPr lang="en-US" dirty="0"/>
              <a:t>Fifth level</a:t>
            </a:r>
            <a:endParaRPr 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744961"/>
            <a:ext cx="5183188" cy="823912"/>
          </a:xfrm>
        </p:spPr>
        <p:txBody>
          <a:bodyPr anchor="b"/>
          <a:lstStyle>
            <a:lvl1pPr marL="0" indent="0">
              <a:buNone/>
              <a:defRPr sz="2400" b="1"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  <a:endParaRPr 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615609"/>
            <a:ext cx="5183188" cy="3574054"/>
          </a:xfrm>
        </p:spPr>
        <p:txBody>
          <a:bodyPr/>
          <a:lstStyle/>
          <a:p>
            <a:pPr lvl="0"/>
            <a:r>
              <a:rPr lang="en-US" dirty="0">
                <a:sym typeface="+mn-ea"/>
              </a:rPr>
              <a:t>Click to edit Master text styles</a:t>
            </a:r>
            <a:endParaRPr lang="en-US" dirty="0"/>
          </a:p>
          <a:p>
            <a:pPr lvl="1"/>
            <a:r>
              <a:rPr lang="en-US" dirty="0"/>
              <a:t>Second level</a:t>
            </a:r>
            <a:endParaRPr lang="en-US" dirty="0"/>
          </a:p>
          <a:p>
            <a:pPr lvl="2"/>
            <a:r>
              <a:rPr lang="en-US" dirty="0"/>
              <a:t>Third level</a:t>
            </a:r>
            <a:endParaRPr lang="en-US" dirty="0"/>
          </a:p>
          <a:p>
            <a:pPr lvl="3"/>
            <a:r>
              <a:rPr lang="en-US" dirty="0"/>
              <a:t>Fourth level</a:t>
            </a:r>
            <a:endParaRPr lang="en-US" dirty="0"/>
          </a:p>
          <a:p>
            <a:pPr lvl="4"/>
            <a:r>
              <a:rPr lang="en-US" dirty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en-US" smtClean="0"/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2766219"/>
            <a:ext cx="10515600" cy="1325563"/>
          </a:xfrm>
        </p:spPr>
        <p:txBody>
          <a:bodyPr>
            <a:normAutofit/>
          </a:bodyPr>
          <a:lstStyle>
            <a:lvl1pPr algn="ctr">
              <a:defRPr sz="4400" b="0">
                <a:effectLst/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en-US" smtClean="0"/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en-US" smtClean="0"/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6747" y="127000"/>
            <a:ext cx="4165200" cy="1600200"/>
          </a:xfrm>
        </p:spPr>
        <p:txBody>
          <a:bodyPr anchor="ctr" anchorCtr="0">
            <a:normAutofit/>
          </a:bodyPr>
          <a:lstStyle>
            <a:lvl1pPr>
              <a:defRPr sz="3200" b="0">
                <a:effectLst/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4000" y="766354"/>
            <a:ext cx="5817375" cy="509444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51827" y="2057400"/>
            <a:ext cx="4165200" cy="3811588"/>
          </a:xfrm>
        </p:spPr>
        <p:txBody>
          <a:bodyPr>
            <a:normAutofit/>
          </a:bodyPr>
          <a:lstStyle>
            <a:lvl1pPr marL="0" indent="0">
              <a:lnSpc>
                <a:spcPct val="150000"/>
              </a:lnSpc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en-US" smtClean="0"/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824484" y="365125"/>
            <a:ext cx="1529316" cy="5811838"/>
          </a:xfrm>
        </p:spPr>
        <p:txBody>
          <a:bodyPr vert="eaVert">
            <a:normAutofit/>
          </a:bodyPr>
          <a:lstStyle>
            <a:lvl1pPr>
              <a:defRPr sz="4400"/>
            </a:lvl1pPr>
          </a:lstStyle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8879958" cy="5811838"/>
          </a:xfrm>
        </p:spPr>
        <p:txBody>
          <a:bodyPr vert="eaVert"/>
          <a:lstStyle/>
          <a:p>
            <a:pPr lvl="0"/>
            <a:r>
              <a:rPr lang="en-US" dirty="0"/>
              <a:t>Click to edit Master text styles</a:t>
            </a:r>
            <a:endParaRPr lang="en-US" dirty="0"/>
          </a:p>
          <a:p>
            <a:pPr lvl="1"/>
            <a:r>
              <a:rPr lang="en-US" dirty="0"/>
              <a:t>Second level</a:t>
            </a:r>
            <a:endParaRPr lang="en-US" dirty="0"/>
          </a:p>
          <a:p>
            <a:pPr lvl="2"/>
            <a:r>
              <a:rPr lang="en-US" dirty="0"/>
              <a:t>Third level</a:t>
            </a:r>
            <a:endParaRPr lang="en-US" dirty="0"/>
          </a:p>
          <a:p>
            <a:pPr lvl="3"/>
            <a:r>
              <a:rPr lang="en-US" dirty="0"/>
              <a:t>Fourth level</a:t>
            </a:r>
            <a:endParaRPr lang="en-US" dirty="0"/>
          </a:p>
          <a:p>
            <a:pPr lvl="4"/>
            <a:r>
              <a:rPr lang="en-US" dirty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lang="en-US" dirty="0" smtClean="0"/>
              <a:t>Click to edit Master text styles</a:t>
            </a:r>
            <a:endParaRPr lang="en-US" dirty="0" smtClean="0"/>
          </a:p>
          <a:p>
            <a:pPr lvl="1"/>
            <a:r>
              <a:rPr lang="en-US" dirty="0" smtClean="0"/>
              <a:t>Second level</a:t>
            </a:r>
            <a:endParaRPr lang="en-US" dirty="0" smtClean="0"/>
          </a:p>
          <a:p>
            <a:pPr lvl="2"/>
            <a:r>
              <a:rPr lang="en-US" dirty="0" smtClean="0"/>
              <a:t>Third level</a:t>
            </a:r>
            <a:endParaRPr lang="en-US" dirty="0"/>
          </a:p>
          <a:p>
            <a:pPr lvl="3"/>
            <a:r>
              <a:rPr lang="en-US" dirty="0" smtClean="0"/>
              <a:t>Fourth level</a:t>
            </a:r>
            <a:endParaRPr lang="en-US" dirty="0"/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en-US" smtClean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fld id="{49AE70B2-8BF9-45C0-BB95-33D1B9D3A854}" type="slidenum">
              <a:rPr lang="en-US" smtClean="0"/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tx1"/>
          </a:solidFill>
          <a:latin typeface="Calibri Light" panose="020F0302020204030204" pitchFamily="34" charset="0"/>
          <a:ea typeface="+mj-ea"/>
          <a:cs typeface="+mj-cs"/>
        </a:defRPr>
      </a:lvl1pPr>
    </p:titleStyle>
    <p:bodyStyle>
      <a:lvl1pPr marL="0" marR="0" indent="0" algn="l" defTabSz="914400" rtl="0" eaLnBrk="1" fontAlgn="auto" latinLnBrk="0" hangingPunct="1">
        <a:lnSpc>
          <a:spcPct val="90000"/>
        </a:lnSpc>
        <a:spcBef>
          <a:spcPts val="1000"/>
        </a:spcBef>
        <a:spcAft>
          <a:spcPts val="0"/>
        </a:spcAft>
        <a:buClrTx/>
        <a:buSzTx/>
        <a:buFont typeface="Arial" panose="020B0604020202020204" pitchFamily="34" charset="0"/>
        <a:buNone/>
        <a:defRPr sz="2800" b="0" kern="1200">
          <a:solidFill>
            <a:schemeClr val="tx1"/>
          </a:solidFill>
          <a:latin typeface="Calibri Light" panose="020F0302020204030204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 baseline="0">
          <a:solidFill>
            <a:schemeClr val="tx1"/>
          </a:solidFill>
          <a:latin typeface="Calibri Light" panose="020F0302020204030204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 baseline="0">
          <a:solidFill>
            <a:schemeClr val="tx1"/>
          </a:solidFill>
          <a:effectLst/>
          <a:latin typeface="Calibri Light" panose="020F0302020204030204" pitchFamily="34" charset="0"/>
          <a:ea typeface="+mn-ea"/>
          <a:cs typeface="Calibri Light" panose="020F030202020403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 baseline="0">
          <a:solidFill>
            <a:schemeClr val="tx1"/>
          </a:solidFill>
          <a:effectLst/>
          <a:latin typeface="Calibri Light" panose="020F0302020204030204" pitchFamily="34" charset="0"/>
          <a:ea typeface="+mn-ea"/>
          <a:cs typeface="Calibri Light" panose="020F030202020403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 baseline="0">
          <a:solidFill>
            <a:schemeClr val="tx1"/>
          </a:solidFill>
          <a:effectLst/>
          <a:latin typeface="Calibri Light" panose="020F0302020204030204" pitchFamily="34" charset="0"/>
          <a:ea typeface="+mn-ea"/>
          <a:cs typeface="Calibri Light" panose="020F030202020403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8.png"/><Relationship Id="rId2" Type="http://schemas.openxmlformats.org/officeDocument/2006/relationships/image" Target="../media/image4.png"/><Relationship Id="rId1" Type="http://schemas.openxmlformats.org/officeDocument/2006/relationships/image" Target="../media/image1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8.png"/><Relationship Id="rId2" Type="http://schemas.openxmlformats.org/officeDocument/2006/relationships/image" Target="../media/image4.png"/><Relationship Id="rId1" Type="http://schemas.openxmlformats.org/officeDocument/2006/relationships/image" Target="../media/image1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image" Target="../media/image1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image" Target="../media/image1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0.png"/><Relationship Id="rId2" Type="http://schemas.openxmlformats.org/officeDocument/2006/relationships/image" Target="../media/image4.png"/><Relationship Id="rId1" Type="http://schemas.openxmlformats.org/officeDocument/2006/relationships/image" Target="../media/image1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0.png"/><Relationship Id="rId2" Type="http://schemas.openxmlformats.org/officeDocument/2006/relationships/image" Target="../media/image4.png"/><Relationship Id="rId1" Type="http://schemas.openxmlformats.org/officeDocument/2006/relationships/image" Target="../media/image1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1.png"/><Relationship Id="rId2" Type="http://schemas.openxmlformats.org/officeDocument/2006/relationships/image" Target="../media/image4.png"/><Relationship Id="rId1" Type="http://schemas.openxmlformats.org/officeDocument/2006/relationships/image" Target="../media/image1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1.png"/><Relationship Id="rId2" Type="http://schemas.openxmlformats.org/officeDocument/2006/relationships/image" Target="../media/image4.png"/><Relationship Id="rId1" Type="http://schemas.openxmlformats.org/officeDocument/2006/relationships/image" Target="../media/image1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2.jpeg"/><Relationship Id="rId2" Type="http://schemas.openxmlformats.org/officeDocument/2006/relationships/image" Target="../media/image4.png"/><Relationship Id="rId1" Type="http://schemas.openxmlformats.org/officeDocument/2006/relationships/image" Target="../media/image1.png"/></Relationships>
</file>

<file path=ppt/slides/_rels/slide1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hyperlink" Target="https://vk.com/wall-10474189_122800" TargetMode="External"/><Relationship Id="rId4" Type="http://schemas.openxmlformats.org/officeDocument/2006/relationships/hyperlink" Target="https://multiurok.ru/files/pravila-raboty-v-gruppe-pare-pravila-pravilnoi-pos.html" TargetMode="External"/><Relationship Id="rId3" Type="http://schemas.openxmlformats.org/officeDocument/2006/relationships/hyperlink" Target="https://www.1urok.ru/categories/10/articles/62902" TargetMode="External"/><Relationship Id="rId2" Type="http://schemas.openxmlformats.org/officeDocument/2006/relationships/image" Target="../media/image4.png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.png"/><Relationship Id="rId1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image" Target="../media/image1.pn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image" Target="../media/image1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.png"/><Relationship Id="rId1" Type="http://schemas.openxmlformats.org/officeDocument/2006/relationships/image" Target="../media/image1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.png"/><Relationship Id="rId1" Type="http://schemas.openxmlformats.org/officeDocument/2006/relationships/image" Target="../media/image1.png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4.png"/><Relationship Id="rId2" Type="http://schemas.openxmlformats.org/officeDocument/2006/relationships/image" Target="../media/image4.png"/><Relationship Id="rId1" Type="http://schemas.openxmlformats.org/officeDocument/2006/relationships/image" Target="../media/image1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.png"/><Relationship Id="rId1" Type="http://schemas.openxmlformats.org/officeDocument/2006/relationships/image" Target="../media/image1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.png"/><Relationship Id="rId1" Type="http://schemas.openxmlformats.org/officeDocument/2006/relationships/image" Target="../media/image1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.png"/><Relationship Id="rId1" Type="http://schemas.openxmlformats.org/officeDocument/2006/relationships/image" Target="../media/image1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.png"/><Relationship Id="rId1" Type="http://schemas.openxmlformats.org/officeDocument/2006/relationships/image" Target="../media/image1.png"/></Relationships>
</file>

<file path=ppt/slides/_rels/slide2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5.png"/><Relationship Id="rId2" Type="http://schemas.openxmlformats.org/officeDocument/2006/relationships/image" Target="../media/image4.png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.png"/><Relationship Id="rId1" Type="http://schemas.openxmlformats.org/officeDocument/2006/relationships/image" Target="../media/image1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6.jpeg"/><Relationship Id="rId1" Type="http://schemas.openxmlformats.org/officeDocument/2006/relationships/image" Target="../media/image1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.png"/><Relationship Id="rId1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.png"/><Relationship Id="rId1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6.png"/><Relationship Id="rId2" Type="http://schemas.openxmlformats.org/officeDocument/2006/relationships/image" Target="../media/image4.png"/><Relationship Id="rId1" Type="http://schemas.openxmlformats.org/officeDocument/2006/relationships/image" Target="../media/image1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7.png"/><Relationship Id="rId2" Type="http://schemas.openxmlformats.org/officeDocument/2006/relationships/image" Target="../media/image4.png"/><Relationship Id="rId1" Type="http://schemas.openxmlformats.org/officeDocument/2006/relationships/image" Target="../media/image1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7.png"/><Relationship Id="rId2" Type="http://schemas.openxmlformats.org/officeDocument/2006/relationships/image" Target="../media/image4.png"/><Relationship Id="rId1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ru-RU" altLang="en-US"/>
          </a:p>
        </p:txBody>
      </p:sp>
      <p:pic>
        <p:nvPicPr>
          <p:cNvPr id="4" name="Замещающее содержимое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0" y="17145"/>
            <a:ext cx="12192000" cy="6840855"/>
          </a:xfrm>
          <a:prstGeom prst="rect">
            <a:avLst/>
          </a:prstGeom>
        </p:spPr>
      </p:pic>
      <p:pic>
        <p:nvPicPr>
          <p:cNvPr id="5" name="Изображение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6290" y="594360"/>
            <a:ext cx="3070860" cy="6004560"/>
          </a:xfrm>
          <a:prstGeom prst="rect">
            <a:avLst/>
          </a:prstGeom>
        </p:spPr>
      </p:pic>
      <p:sp>
        <p:nvSpPr>
          <p:cNvPr id="8" name="Овальная выноска 7"/>
          <p:cNvSpPr/>
          <p:nvPr/>
        </p:nvSpPr>
        <p:spPr>
          <a:xfrm>
            <a:off x="3999230" y="258445"/>
            <a:ext cx="7658100" cy="4197350"/>
          </a:xfrm>
          <a:prstGeom prst="wedgeEllipseCallout">
            <a:avLst>
              <a:gd name="adj1" fmla="val -70953"/>
              <a:gd name="adj2" fmla="val 438"/>
            </a:avLst>
          </a:prstGeom>
          <a:noFill/>
          <a:ln w="76200"/>
          <a:extLst>
            <a:ext uri="{909E8E84-426E-40DD-AFC4-6F175D3DCCD1}">
              <a14:hiddenFill xmlns:a14="http://schemas.microsoft.com/office/drawing/2010/main">
                <a:solidFill>
                  <a:schemeClr val="accent2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ru-RU" altLang="en-US"/>
          </a:p>
        </p:txBody>
      </p:sp>
      <p:sp>
        <p:nvSpPr>
          <p:cNvPr id="9" name="Текстовое поле 8"/>
          <p:cNvSpPr txBox="1"/>
          <p:nvPr/>
        </p:nvSpPr>
        <p:spPr>
          <a:xfrm>
            <a:off x="4800600" y="1029335"/>
            <a:ext cx="6362065" cy="366331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en-US" sz="2000" b="1">
                <a:solidFill>
                  <a:schemeClr val="tx1"/>
                </a:solidFill>
                <a:latin typeface="Bookman Old Style" panose="02050604050505020204" charset="0"/>
                <a:cs typeface="Bookman Old Style" panose="02050604050505020204" charset="0"/>
              </a:rPr>
              <a:t>«Внимание</a:t>
            </a:r>
            <a:r>
              <a:rPr lang="en-US" altLang="ru-RU" sz="2000" b="1">
                <a:solidFill>
                  <a:schemeClr val="tx1"/>
                </a:solidFill>
                <a:latin typeface="Bookman Old Style" panose="02050604050505020204" charset="0"/>
                <a:cs typeface="Bookman Old Style" panose="02050604050505020204" charset="0"/>
              </a:rPr>
              <a:t>, </a:t>
            </a:r>
            <a:r>
              <a:rPr lang="en-US" altLang="en-US" sz="2000" b="1">
                <a:solidFill>
                  <a:schemeClr val="tx1"/>
                </a:solidFill>
                <a:latin typeface="Bookman Old Style" panose="02050604050505020204" charset="0"/>
                <a:cs typeface="Bookman Old Style" panose="02050604050505020204" charset="0"/>
              </a:rPr>
              <a:t>оперативники</a:t>
            </a:r>
            <a:r>
              <a:rPr lang="en-US" altLang="ru-RU" sz="2000" b="1">
                <a:solidFill>
                  <a:schemeClr val="tx1"/>
                </a:solidFill>
                <a:latin typeface="Bookman Old Style" panose="02050604050505020204" charset="0"/>
                <a:cs typeface="Bookman Old Style" panose="02050604050505020204" charset="0"/>
              </a:rPr>
              <a:t>! </a:t>
            </a:r>
            <a:r>
              <a:rPr lang="en-US" altLang="en-US" sz="2000" b="1">
                <a:solidFill>
                  <a:schemeClr val="tx1"/>
                </a:solidFill>
                <a:latin typeface="Bookman Old Style" panose="02050604050505020204" charset="0"/>
                <a:cs typeface="Bookman Old Style" panose="02050604050505020204" charset="0"/>
              </a:rPr>
              <a:t>В</a:t>
            </a:r>
            <a:r>
              <a:rPr lang="en-US" altLang="ru-RU" sz="2000" b="1">
                <a:solidFill>
                  <a:schemeClr val="tx1"/>
                </a:solidFill>
                <a:latin typeface="Bookman Old Style" panose="02050604050505020204" charset="0"/>
                <a:cs typeface="Bookman Old Style" panose="02050604050505020204" charset="0"/>
              </a:rPr>
              <a:t> </a:t>
            </a:r>
            <a:r>
              <a:rPr lang="en-US" altLang="en-US" sz="2000" b="1">
                <a:solidFill>
                  <a:schemeClr val="tx1"/>
                </a:solidFill>
                <a:latin typeface="Bookman Old Style" panose="02050604050505020204" charset="0"/>
                <a:cs typeface="Bookman Old Style" panose="02050604050505020204" charset="0"/>
              </a:rPr>
              <a:t>Языковом</a:t>
            </a:r>
            <a:r>
              <a:rPr lang="en-US" altLang="ru-RU" sz="2000" b="1">
                <a:solidFill>
                  <a:schemeClr val="tx1"/>
                </a:solidFill>
                <a:latin typeface="Bookman Old Style" panose="02050604050505020204" charset="0"/>
                <a:cs typeface="Bookman Old Style" panose="02050604050505020204" charset="0"/>
              </a:rPr>
              <a:t> </a:t>
            </a:r>
            <a:r>
              <a:rPr lang="en-US" altLang="en-US" sz="2000" b="1">
                <a:solidFill>
                  <a:schemeClr val="tx1"/>
                </a:solidFill>
                <a:latin typeface="Bookman Old Style" panose="02050604050505020204" charset="0"/>
                <a:cs typeface="Bookman Old Style" panose="02050604050505020204" charset="0"/>
              </a:rPr>
              <a:t>городе</a:t>
            </a:r>
            <a:r>
              <a:rPr lang="en-US" altLang="ru-RU" sz="2000" b="1">
                <a:solidFill>
                  <a:schemeClr val="tx1"/>
                </a:solidFill>
                <a:latin typeface="Bookman Old Style" panose="02050604050505020204" charset="0"/>
                <a:cs typeface="Bookman Old Style" panose="02050604050505020204" charset="0"/>
              </a:rPr>
              <a:t> </a:t>
            </a:r>
            <a:r>
              <a:rPr lang="en-US" altLang="en-US" sz="2000" b="1">
                <a:solidFill>
                  <a:schemeClr val="tx1"/>
                </a:solidFill>
                <a:latin typeface="Bookman Old Style" panose="02050604050505020204" charset="0"/>
                <a:cs typeface="Bookman Old Style" panose="02050604050505020204" charset="0"/>
              </a:rPr>
              <a:t>произошло</a:t>
            </a:r>
            <a:r>
              <a:rPr lang="en-US" altLang="ru-RU" sz="2000" b="1">
                <a:solidFill>
                  <a:schemeClr val="tx1"/>
                </a:solidFill>
                <a:latin typeface="Bookman Old Style" panose="02050604050505020204" charset="0"/>
                <a:cs typeface="Bookman Old Style" panose="02050604050505020204" charset="0"/>
              </a:rPr>
              <a:t> </a:t>
            </a:r>
            <a:r>
              <a:rPr lang="en-US" altLang="en-US" sz="2000" b="1">
                <a:solidFill>
                  <a:schemeClr val="tx1"/>
                </a:solidFill>
                <a:latin typeface="Bookman Old Style" panose="02050604050505020204" charset="0"/>
                <a:cs typeface="Bookman Old Style" panose="02050604050505020204" charset="0"/>
              </a:rPr>
              <a:t>ЧП</a:t>
            </a:r>
            <a:r>
              <a:rPr lang="en-US" altLang="ru-RU" sz="2000" b="1">
                <a:solidFill>
                  <a:schemeClr val="tx1"/>
                </a:solidFill>
                <a:latin typeface="Bookman Old Style" panose="02050604050505020204" charset="0"/>
                <a:cs typeface="Bookman Old Style" panose="02050604050505020204" charset="0"/>
              </a:rPr>
              <a:t>: </a:t>
            </a:r>
            <a:r>
              <a:rPr lang="en-US" altLang="en-US" sz="2000" b="1">
                <a:solidFill>
                  <a:schemeClr val="tx1"/>
                </a:solidFill>
                <a:latin typeface="Bookman Old Style" panose="02050604050505020204" charset="0"/>
                <a:cs typeface="Bookman Old Style" panose="02050604050505020204" charset="0"/>
              </a:rPr>
              <a:t>пропали</a:t>
            </a:r>
            <a:r>
              <a:rPr lang="en-US" altLang="ru-RU" sz="2000" b="1">
                <a:solidFill>
                  <a:schemeClr val="tx1"/>
                </a:solidFill>
                <a:latin typeface="Bookman Old Style" panose="02050604050505020204" charset="0"/>
                <a:cs typeface="Bookman Old Style" panose="02050604050505020204" charset="0"/>
              </a:rPr>
              <a:t> </a:t>
            </a:r>
            <a:r>
              <a:rPr lang="en-US" altLang="en-US" sz="2000" b="1">
                <a:solidFill>
                  <a:schemeClr val="tx1"/>
                </a:solidFill>
                <a:latin typeface="Bookman Old Style" panose="02050604050505020204" charset="0"/>
                <a:cs typeface="Bookman Old Style" panose="02050604050505020204" charset="0"/>
              </a:rPr>
              <a:t>обычные</a:t>
            </a:r>
            <a:r>
              <a:rPr lang="en-US" altLang="ru-RU" sz="2000" b="1">
                <a:solidFill>
                  <a:schemeClr val="tx1"/>
                </a:solidFill>
                <a:latin typeface="Bookman Old Style" panose="02050604050505020204" charset="0"/>
                <a:cs typeface="Bookman Old Style" panose="02050604050505020204" charset="0"/>
              </a:rPr>
              <a:t> </a:t>
            </a:r>
            <a:r>
              <a:rPr lang="en-US" altLang="en-US" sz="2000" b="1">
                <a:solidFill>
                  <a:schemeClr val="tx1"/>
                </a:solidFill>
                <a:latin typeface="Bookman Old Style" panose="02050604050505020204" charset="0"/>
                <a:cs typeface="Bookman Old Style" panose="02050604050505020204" charset="0"/>
              </a:rPr>
              <a:t>слова</a:t>
            </a:r>
            <a:r>
              <a:rPr lang="en-US" altLang="ru-RU" sz="2000" b="1">
                <a:solidFill>
                  <a:schemeClr val="tx1"/>
                </a:solidFill>
                <a:latin typeface="Bookman Old Style" panose="02050604050505020204" charset="0"/>
                <a:cs typeface="Bookman Old Style" panose="02050604050505020204" charset="0"/>
              </a:rPr>
              <a:t>, </a:t>
            </a:r>
            <a:r>
              <a:rPr lang="en-US" altLang="en-US" sz="2000" b="1">
                <a:solidFill>
                  <a:schemeClr val="tx1"/>
                </a:solidFill>
                <a:latin typeface="Bookman Old Style" panose="02050604050505020204" charset="0"/>
                <a:cs typeface="Bookman Old Style" panose="02050604050505020204" charset="0"/>
              </a:rPr>
              <a:t>а</a:t>
            </a:r>
            <a:r>
              <a:rPr lang="en-US" altLang="ru-RU" sz="2000" b="1">
                <a:solidFill>
                  <a:schemeClr val="tx1"/>
                </a:solidFill>
                <a:latin typeface="Bookman Old Style" panose="02050604050505020204" charset="0"/>
                <a:cs typeface="Bookman Old Style" panose="02050604050505020204" charset="0"/>
              </a:rPr>
              <a:t> </a:t>
            </a:r>
            <a:r>
              <a:rPr lang="en-US" altLang="en-US" sz="2000" b="1">
                <a:solidFill>
                  <a:schemeClr val="tx1"/>
                </a:solidFill>
                <a:latin typeface="Bookman Old Style" panose="02050604050505020204" charset="0"/>
                <a:cs typeface="Bookman Old Style" panose="02050604050505020204" charset="0"/>
              </a:rPr>
              <a:t>вместо</a:t>
            </a:r>
            <a:r>
              <a:rPr lang="en-US" altLang="ru-RU" sz="2000" b="1">
                <a:solidFill>
                  <a:schemeClr val="tx1"/>
                </a:solidFill>
                <a:latin typeface="Bookman Old Style" panose="02050604050505020204" charset="0"/>
                <a:cs typeface="Bookman Old Style" panose="02050604050505020204" charset="0"/>
              </a:rPr>
              <a:t> </a:t>
            </a:r>
            <a:r>
              <a:rPr lang="en-US" altLang="en-US" sz="2000" b="1">
                <a:solidFill>
                  <a:schemeClr val="tx1"/>
                </a:solidFill>
                <a:latin typeface="Bookman Old Style" panose="02050604050505020204" charset="0"/>
                <a:cs typeface="Bookman Old Style" panose="02050604050505020204" charset="0"/>
              </a:rPr>
              <a:t>них</a:t>
            </a:r>
            <a:r>
              <a:rPr lang="en-US" altLang="ru-RU" sz="2000" b="1">
                <a:solidFill>
                  <a:schemeClr val="tx1"/>
                </a:solidFill>
                <a:latin typeface="Bookman Old Style" panose="02050604050505020204" charset="0"/>
                <a:cs typeface="Bookman Old Style" panose="02050604050505020204" charset="0"/>
              </a:rPr>
              <a:t> </a:t>
            </a:r>
            <a:r>
              <a:rPr lang="en-US" altLang="en-US" sz="2000" b="1">
                <a:solidFill>
                  <a:schemeClr val="tx1"/>
                </a:solidFill>
                <a:latin typeface="Bookman Old Style" panose="02050604050505020204" charset="0"/>
                <a:cs typeface="Bookman Old Style" panose="02050604050505020204" charset="0"/>
              </a:rPr>
              <a:t>появились</a:t>
            </a:r>
            <a:r>
              <a:rPr lang="en-US" altLang="ru-RU" sz="2000" b="1">
                <a:solidFill>
                  <a:schemeClr val="tx1"/>
                </a:solidFill>
                <a:latin typeface="Bookman Old Style" panose="02050604050505020204" charset="0"/>
                <a:cs typeface="Bookman Old Style" panose="02050604050505020204" charset="0"/>
              </a:rPr>
              <a:t> </a:t>
            </a:r>
            <a:r>
              <a:rPr lang="en-US" altLang="en-US" sz="2000" b="1">
                <a:solidFill>
                  <a:schemeClr val="tx1"/>
                </a:solidFill>
                <a:latin typeface="Bookman Old Style" panose="02050604050505020204" charset="0"/>
                <a:cs typeface="Bookman Old Style" panose="02050604050505020204" charset="0"/>
              </a:rPr>
              <a:t>загадочные</a:t>
            </a:r>
            <a:r>
              <a:rPr lang="en-US" altLang="ru-RU" sz="2000" b="1">
                <a:solidFill>
                  <a:schemeClr val="tx1"/>
                </a:solidFill>
                <a:latin typeface="Bookman Old Style" panose="02050604050505020204" charset="0"/>
                <a:cs typeface="Bookman Old Style" panose="02050604050505020204" charset="0"/>
              </a:rPr>
              <a:t> </a:t>
            </a:r>
            <a:r>
              <a:rPr lang="en-US" altLang="en-US" sz="2000" b="1">
                <a:solidFill>
                  <a:schemeClr val="tx1"/>
                </a:solidFill>
                <a:latin typeface="Bookman Old Style" panose="02050604050505020204" charset="0"/>
                <a:cs typeface="Bookman Old Style" panose="02050604050505020204" charset="0"/>
              </a:rPr>
              <a:t>фразы</a:t>
            </a:r>
            <a:r>
              <a:rPr lang="en-US" altLang="ru-RU" sz="2000" b="1">
                <a:solidFill>
                  <a:schemeClr val="tx1"/>
                </a:solidFill>
                <a:latin typeface="Bookman Old Style" panose="02050604050505020204" charset="0"/>
                <a:cs typeface="Bookman Old Style" panose="02050604050505020204" charset="0"/>
              </a:rPr>
              <a:t>‑</a:t>
            </a:r>
            <a:r>
              <a:rPr lang="en-US" altLang="en-US" sz="2000" b="1">
                <a:solidFill>
                  <a:schemeClr val="tx1"/>
                </a:solidFill>
                <a:latin typeface="Bookman Old Style" panose="02050604050505020204" charset="0"/>
                <a:cs typeface="Bookman Old Style" panose="02050604050505020204" charset="0"/>
              </a:rPr>
              <a:t>шифры</a:t>
            </a:r>
            <a:r>
              <a:rPr lang="en-US" altLang="ru-RU" sz="2000" b="1">
                <a:solidFill>
                  <a:schemeClr val="tx1"/>
                </a:solidFill>
                <a:latin typeface="Bookman Old Style" panose="02050604050505020204" charset="0"/>
                <a:cs typeface="Bookman Old Style" panose="02050604050505020204" charset="0"/>
              </a:rPr>
              <a:t>. </a:t>
            </a:r>
            <a:r>
              <a:rPr lang="en-US" altLang="en-US" sz="2000" b="1">
                <a:solidFill>
                  <a:schemeClr val="tx1"/>
                </a:solidFill>
                <a:latin typeface="Bookman Old Style" panose="02050604050505020204" charset="0"/>
                <a:cs typeface="Bookman Old Style" panose="02050604050505020204" charset="0"/>
              </a:rPr>
              <a:t>Например</a:t>
            </a:r>
            <a:r>
              <a:rPr lang="en-US" altLang="ru-RU" sz="2000" b="1">
                <a:solidFill>
                  <a:schemeClr val="tx1"/>
                </a:solidFill>
                <a:latin typeface="Bookman Old Style" panose="02050604050505020204" charset="0"/>
                <a:cs typeface="Bookman Old Style" panose="02050604050505020204" charset="0"/>
              </a:rPr>
              <a:t>:</a:t>
            </a:r>
            <a:r>
              <a:rPr lang="en-US" altLang="en-US" sz="2000" b="1">
                <a:solidFill>
                  <a:schemeClr val="tx1"/>
                </a:solidFill>
                <a:latin typeface="Bookman Old Style" panose="02050604050505020204" charset="0"/>
                <a:cs typeface="Bookman Old Style" panose="02050604050505020204" charset="0"/>
              </a:rPr>
              <a:t> </a:t>
            </a:r>
            <a:r>
              <a:rPr lang="en-US" altLang="ru-RU" sz="2000" b="1">
                <a:solidFill>
                  <a:schemeClr val="tx1"/>
                </a:solidFill>
                <a:latin typeface="Bookman Old Style" panose="02050604050505020204" charset="0"/>
                <a:cs typeface="Bookman Old Style" panose="02050604050505020204" charset="0"/>
              </a:rPr>
              <a:t>„</a:t>
            </a:r>
            <a:r>
              <a:rPr lang="en-US" altLang="en-US" sz="2000" b="1">
                <a:solidFill>
                  <a:schemeClr val="tx1"/>
                </a:solidFill>
                <a:latin typeface="Bookman Old Style" panose="02050604050505020204" charset="0"/>
                <a:cs typeface="Bookman Old Style" panose="02050604050505020204" charset="0"/>
              </a:rPr>
              <a:t>вешать</a:t>
            </a:r>
            <a:r>
              <a:rPr lang="en-US" altLang="ru-RU" sz="2000" b="1">
                <a:solidFill>
                  <a:schemeClr val="tx1"/>
                </a:solidFill>
                <a:latin typeface="Bookman Old Style" panose="02050604050505020204" charset="0"/>
                <a:cs typeface="Bookman Old Style" panose="02050604050505020204" charset="0"/>
              </a:rPr>
              <a:t> </a:t>
            </a:r>
            <a:r>
              <a:rPr lang="en-US" altLang="en-US" sz="2000" b="1">
                <a:solidFill>
                  <a:schemeClr val="tx1"/>
                </a:solidFill>
                <a:latin typeface="Bookman Old Style" panose="02050604050505020204" charset="0"/>
                <a:cs typeface="Bookman Old Style" panose="02050604050505020204" charset="0"/>
              </a:rPr>
              <a:t>лапшу</a:t>
            </a:r>
            <a:r>
              <a:rPr lang="en-US" altLang="ru-RU" sz="2000" b="1">
                <a:solidFill>
                  <a:schemeClr val="tx1"/>
                </a:solidFill>
                <a:latin typeface="Bookman Old Style" panose="02050604050505020204" charset="0"/>
                <a:cs typeface="Bookman Old Style" panose="02050604050505020204" charset="0"/>
              </a:rPr>
              <a:t> </a:t>
            </a:r>
            <a:r>
              <a:rPr lang="en-US" altLang="en-US" sz="2000" b="1">
                <a:solidFill>
                  <a:schemeClr val="tx1"/>
                </a:solidFill>
                <a:latin typeface="Bookman Old Style" panose="02050604050505020204" charset="0"/>
                <a:cs typeface="Bookman Old Style" panose="02050604050505020204" charset="0"/>
              </a:rPr>
              <a:t>на</a:t>
            </a:r>
            <a:r>
              <a:rPr lang="en-US" altLang="ru-RU" sz="2000" b="1">
                <a:solidFill>
                  <a:schemeClr val="tx1"/>
                </a:solidFill>
                <a:latin typeface="Bookman Old Style" panose="02050604050505020204" charset="0"/>
                <a:cs typeface="Bookman Old Style" panose="02050604050505020204" charset="0"/>
              </a:rPr>
              <a:t> </a:t>
            </a:r>
            <a:r>
              <a:rPr lang="en-US" altLang="en-US" sz="2000" b="1">
                <a:solidFill>
                  <a:schemeClr val="tx1"/>
                </a:solidFill>
                <a:latin typeface="Bookman Old Style" panose="02050604050505020204" charset="0"/>
                <a:cs typeface="Bookman Old Style" panose="02050604050505020204" charset="0"/>
              </a:rPr>
              <a:t>уши</a:t>
            </a:r>
            <a:r>
              <a:rPr lang="en-US" altLang="ru-RU" sz="2000" b="1">
                <a:solidFill>
                  <a:schemeClr val="tx1"/>
                </a:solidFill>
                <a:latin typeface="Bookman Old Style" panose="02050604050505020204" charset="0"/>
                <a:cs typeface="Bookman Old Style" panose="02050604050505020204" charset="0"/>
              </a:rPr>
              <a:t>“,</a:t>
            </a:r>
            <a:r>
              <a:rPr lang="en-US" altLang="en-US" sz="2000" b="1">
                <a:solidFill>
                  <a:schemeClr val="tx1"/>
                </a:solidFill>
                <a:latin typeface="Bookman Old Style" panose="02050604050505020204" charset="0"/>
                <a:cs typeface="Bookman Old Style" panose="02050604050505020204" charset="0"/>
              </a:rPr>
              <a:t> </a:t>
            </a:r>
            <a:r>
              <a:rPr lang="en-US" altLang="ru-RU" sz="2000" b="1">
                <a:solidFill>
                  <a:schemeClr val="tx1"/>
                </a:solidFill>
                <a:latin typeface="Bookman Old Style" panose="02050604050505020204" charset="0"/>
                <a:cs typeface="Bookman Old Style" panose="02050604050505020204" charset="0"/>
              </a:rPr>
              <a:t>„</a:t>
            </a:r>
            <a:r>
              <a:rPr lang="en-US" altLang="en-US" sz="2000" b="1">
                <a:solidFill>
                  <a:schemeClr val="tx1"/>
                </a:solidFill>
                <a:latin typeface="Bookman Old Style" panose="02050604050505020204" charset="0"/>
                <a:cs typeface="Bookman Old Style" panose="02050604050505020204" charset="0"/>
              </a:rPr>
              <a:t>бежать</a:t>
            </a:r>
            <a:r>
              <a:rPr lang="en-US" altLang="ru-RU" sz="2000" b="1">
                <a:solidFill>
                  <a:schemeClr val="tx1"/>
                </a:solidFill>
                <a:latin typeface="Bookman Old Style" panose="02050604050505020204" charset="0"/>
                <a:cs typeface="Bookman Old Style" panose="02050604050505020204" charset="0"/>
              </a:rPr>
              <a:t> </a:t>
            </a:r>
            <a:r>
              <a:rPr lang="en-US" altLang="en-US" sz="2000" b="1">
                <a:solidFill>
                  <a:schemeClr val="tx1"/>
                </a:solidFill>
                <a:latin typeface="Bookman Old Style" panose="02050604050505020204" charset="0"/>
                <a:cs typeface="Bookman Old Style" panose="02050604050505020204" charset="0"/>
              </a:rPr>
              <a:t>сломя</a:t>
            </a:r>
            <a:r>
              <a:rPr lang="en-US" altLang="ru-RU" sz="2000" b="1">
                <a:solidFill>
                  <a:schemeClr val="tx1"/>
                </a:solidFill>
                <a:latin typeface="Bookman Old Style" panose="02050604050505020204" charset="0"/>
                <a:cs typeface="Bookman Old Style" panose="02050604050505020204" charset="0"/>
              </a:rPr>
              <a:t> </a:t>
            </a:r>
            <a:r>
              <a:rPr lang="en-US" altLang="en-US" sz="2000" b="1">
                <a:solidFill>
                  <a:schemeClr val="tx1"/>
                </a:solidFill>
                <a:latin typeface="Bookman Old Style" panose="02050604050505020204" charset="0"/>
                <a:cs typeface="Bookman Old Style" panose="02050604050505020204" charset="0"/>
              </a:rPr>
              <a:t>голову</a:t>
            </a:r>
            <a:r>
              <a:rPr lang="en-US" altLang="ru-RU" sz="2000" b="1">
                <a:solidFill>
                  <a:schemeClr val="tx1"/>
                </a:solidFill>
                <a:latin typeface="Bookman Old Style" panose="02050604050505020204" charset="0"/>
                <a:cs typeface="Bookman Old Style" panose="02050604050505020204" charset="0"/>
              </a:rPr>
              <a:t>“. </a:t>
            </a:r>
            <a:r>
              <a:rPr lang="en-US" altLang="en-US" sz="2000" b="1">
                <a:solidFill>
                  <a:schemeClr val="tx1"/>
                </a:solidFill>
                <a:latin typeface="Bookman Old Style" panose="02050604050505020204" charset="0"/>
                <a:cs typeface="Bookman Old Style" panose="02050604050505020204" charset="0"/>
              </a:rPr>
              <a:t>Наша</a:t>
            </a:r>
            <a:r>
              <a:rPr lang="en-US" altLang="ru-RU" sz="2000" b="1">
                <a:solidFill>
                  <a:schemeClr val="tx1"/>
                </a:solidFill>
                <a:latin typeface="Bookman Old Style" panose="02050604050505020204" charset="0"/>
                <a:cs typeface="Bookman Old Style" panose="02050604050505020204" charset="0"/>
              </a:rPr>
              <a:t> </a:t>
            </a:r>
            <a:r>
              <a:rPr lang="en-US" altLang="en-US" sz="2000" b="1">
                <a:solidFill>
                  <a:schemeClr val="tx1"/>
                </a:solidFill>
                <a:latin typeface="Bookman Old Style" panose="02050604050505020204" charset="0"/>
                <a:cs typeface="Bookman Old Style" panose="02050604050505020204" charset="0"/>
              </a:rPr>
              <a:t>задача</a:t>
            </a:r>
            <a:r>
              <a:rPr lang="en-US" altLang="ru-RU" sz="2000" b="1">
                <a:solidFill>
                  <a:schemeClr val="tx1"/>
                </a:solidFill>
                <a:latin typeface="Bookman Old Style" panose="02050604050505020204" charset="0"/>
                <a:cs typeface="Bookman Old Style" panose="02050604050505020204" charset="0"/>
              </a:rPr>
              <a:t> — </a:t>
            </a:r>
            <a:r>
              <a:rPr lang="en-US" altLang="en-US" sz="2000" b="1">
                <a:solidFill>
                  <a:schemeClr val="tx1"/>
                </a:solidFill>
                <a:latin typeface="Bookman Old Style" panose="02050604050505020204" charset="0"/>
                <a:cs typeface="Bookman Old Style" panose="02050604050505020204" charset="0"/>
              </a:rPr>
              <a:t>раскрыть</a:t>
            </a:r>
            <a:r>
              <a:rPr lang="en-US" altLang="ru-RU" sz="2000" b="1">
                <a:solidFill>
                  <a:schemeClr val="tx1"/>
                </a:solidFill>
                <a:latin typeface="Bookman Old Style" panose="02050604050505020204" charset="0"/>
                <a:cs typeface="Bookman Old Style" panose="02050604050505020204" charset="0"/>
              </a:rPr>
              <a:t> </a:t>
            </a:r>
            <a:r>
              <a:rPr lang="en-US" altLang="en-US" sz="2000" b="1">
                <a:solidFill>
                  <a:schemeClr val="tx1"/>
                </a:solidFill>
                <a:latin typeface="Bookman Old Style" panose="02050604050505020204" charset="0"/>
                <a:cs typeface="Bookman Old Style" panose="02050604050505020204" charset="0"/>
              </a:rPr>
              <a:t>тайну</a:t>
            </a:r>
            <a:r>
              <a:rPr lang="en-US" altLang="ru-RU" sz="2000" b="1">
                <a:solidFill>
                  <a:schemeClr val="tx1"/>
                </a:solidFill>
                <a:latin typeface="Bookman Old Style" panose="02050604050505020204" charset="0"/>
                <a:cs typeface="Bookman Old Style" panose="02050604050505020204" charset="0"/>
              </a:rPr>
              <a:t> </a:t>
            </a:r>
            <a:r>
              <a:rPr lang="en-US" altLang="en-US" sz="2000" b="1">
                <a:solidFill>
                  <a:schemeClr val="tx1"/>
                </a:solidFill>
                <a:latin typeface="Bookman Old Style" panose="02050604050505020204" charset="0"/>
                <a:cs typeface="Bookman Old Style" panose="02050604050505020204" charset="0"/>
              </a:rPr>
              <a:t>этих</a:t>
            </a:r>
            <a:r>
              <a:rPr lang="en-US" altLang="ru-RU" sz="2000" b="1">
                <a:solidFill>
                  <a:schemeClr val="tx1"/>
                </a:solidFill>
                <a:latin typeface="Bookman Old Style" panose="02050604050505020204" charset="0"/>
                <a:cs typeface="Bookman Old Style" panose="02050604050505020204" charset="0"/>
              </a:rPr>
              <a:t> </a:t>
            </a:r>
            <a:r>
              <a:rPr lang="en-US" altLang="en-US" sz="2000" b="1">
                <a:solidFill>
                  <a:schemeClr val="tx1"/>
                </a:solidFill>
                <a:latin typeface="Bookman Old Style" panose="02050604050505020204" charset="0"/>
                <a:cs typeface="Bookman Old Style" panose="02050604050505020204" charset="0"/>
              </a:rPr>
              <a:t>выражений</a:t>
            </a:r>
            <a:r>
              <a:rPr lang="en-US" altLang="ru-RU" sz="2000" b="1">
                <a:solidFill>
                  <a:schemeClr val="tx1"/>
                </a:solidFill>
                <a:latin typeface="Bookman Old Style" panose="02050604050505020204" charset="0"/>
                <a:cs typeface="Bookman Old Style" panose="02050604050505020204" charset="0"/>
              </a:rPr>
              <a:t>. </a:t>
            </a:r>
            <a:r>
              <a:rPr lang="en-US" altLang="en-US" sz="2000" b="1">
                <a:solidFill>
                  <a:schemeClr val="tx1"/>
                </a:solidFill>
                <a:latin typeface="Bookman Old Style" panose="02050604050505020204" charset="0"/>
                <a:cs typeface="Bookman Old Style" panose="02050604050505020204" charset="0"/>
              </a:rPr>
              <a:t>Вы</a:t>
            </a:r>
            <a:r>
              <a:rPr lang="en-US" altLang="ru-RU" sz="2000" b="1">
                <a:solidFill>
                  <a:schemeClr val="tx1"/>
                </a:solidFill>
                <a:latin typeface="Bookman Old Style" panose="02050604050505020204" charset="0"/>
                <a:cs typeface="Bookman Old Style" panose="02050604050505020204" charset="0"/>
              </a:rPr>
              <a:t> </a:t>
            </a:r>
            <a:r>
              <a:rPr lang="en-US" altLang="en-US" sz="2000" b="1">
                <a:solidFill>
                  <a:schemeClr val="tx1"/>
                </a:solidFill>
                <a:latin typeface="Bookman Old Style" panose="02050604050505020204" charset="0"/>
                <a:cs typeface="Bookman Old Style" panose="02050604050505020204" charset="0"/>
              </a:rPr>
              <a:t>получаете</a:t>
            </a:r>
            <a:r>
              <a:rPr lang="en-US" altLang="ru-RU" sz="2000" b="1">
                <a:solidFill>
                  <a:schemeClr val="tx1"/>
                </a:solidFill>
                <a:latin typeface="Bookman Old Style" panose="02050604050505020204" charset="0"/>
                <a:cs typeface="Bookman Old Style" panose="02050604050505020204" charset="0"/>
              </a:rPr>
              <a:t> „</a:t>
            </a:r>
            <a:r>
              <a:rPr lang="en-US" altLang="en-US" sz="2000" b="1">
                <a:solidFill>
                  <a:schemeClr val="tx1"/>
                </a:solidFill>
                <a:latin typeface="Bookman Old Style" panose="02050604050505020204" charset="0"/>
                <a:cs typeface="Bookman Old Style" panose="02050604050505020204" charset="0"/>
              </a:rPr>
              <a:t>орден</a:t>
            </a:r>
            <a:r>
              <a:rPr lang="en-US" altLang="ru-RU" sz="2000" b="1">
                <a:solidFill>
                  <a:schemeClr val="tx1"/>
                </a:solidFill>
                <a:latin typeface="Bookman Old Style" panose="02050604050505020204" charset="0"/>
                <a:cs typeface="Bookman Old Style" panose="02050604050505020204" charset="0"/>
              </a:rPr>
              <a:t> </a:t>
            </a:r>
            <a:r>
              <a:rPr lang="en-US" altLang="en-US" sz="2000" b="1">
                <a:solidFill>
                  <a:schemeClr val="tx1"/>
                </a:solidFill>
                <a:latin typeface="Bookman Old Style" panose="02050604050505020204" charset="0"/>
                <a:cs typeface="Bookman Old Style" panose="02050604050505020204" charset="0"/>
              </a:rPr>
              <a:t>следователя</a:t>
            </a:r>
            <a:r>
              <a:rPr lang="en-US" altLang="ru-RU" sz="2000" b="1">
                <a:solidFill>
                  <a:schemeClr val="tx1"/>
                </a:solidFill>
                <a:latin typeface="Bookman Old Style" panose="02050604050505020204" charset="0"/>
                <a:cs typeface="Bookman Old Style" panose="02050604050505020204" charset="0"/>
              </a:rPr>
              <a:t>“ </a:t>
            </a:r>
            <a:r>
              <a:rPr lang="en-US" altLang="en-US" sz="2000" b="1">
                <a:solidFill>
                  <a:schemeClr val="tx1"/>
                </a:solidFill>
                <a:latin typeface="Bookman Old Style" panose="02050604050505020204" charset="0"/>
                <a:cs typeface="Bookman Old Style" panose="02050604050505020204" charset="0"/>
              </a:rPr>
              <a:t>и</a:t>
            </a:r>
            <a:r>
              <a:rPr lang="en-US" altLang="ru-RU" sz="2000" b="1">
                <a:solidFill>
                  <a:schemeClr val="tx1"/>
                </a:solidFill>
                <a:latin typeface="Bookman Old Style" panose="02050604050505020204" charset="0"/>
                <a:cs typeface="Bookman Old Style" panose="02050604050505020204" charset="0"/>
              </a:rPr>
              <a:t> </a:t>
            </a:r>
            <a:r>
              <a:rPr lang="en-US" altLang="en-US" sz="2000" b="1">
                <a:solidFill>
                  <a:schemeClr val="tx1"/>
                </a:solidFill>
                <a:latin typeface="Bookman Old Style" panose="02050604050505020204" charset="0"/>
                <a:cs typeface="Bookman Old Style" panose="02050604050505020204" charset="0"/>
              </a:rPr>
              <a:t>приступаете</a:t>
            </a:r>
            <a:r>
              <a:rPr lang="en-US" altLang="ru-RU" sz="2000" b="1">
                <a:solidFill>
                  <a:schemeClr val="tx1"/>
                </a:solidFill>
                <a:latin typeface="Bookman Old Style" panose="02050604050505020204" charset="0"/>
                <a:cs typeface="Bookman Old Style" panose="02050604050505020204" charset="0"/>
              </a:rPr>
              <a:t> </a:t>
            </a:r>
            <a:r>
              <a:rPr lang="en-US" altLang="en-US" sz="2000" b="1">
                <a:solidFill>
                  <a:schemeClr val="tx1"/>
                </a:solidFill>
                <a:latin typeface="Bookman Old Style" panose="02050604050505020204" charset="0"/>
                <a:cs typeface="Bookman Old Style" panose="02050604050505020204" charset="0"/>
              </a:rPr>
              <a:t>к</a:t>
            </a:r>
            <a:r>
              <a:rPr lang="en-US" altLang="ru-RU" sz="2000" b="1">
                <a:solidFill>
                  <a:schemeClr val="tx1"/>
                </a:solidFill>
                <a:latin typeface="Bookman Old Style" panose="02050604050505020204" charset="0"/>
                <a:cs typeface="Bookman Old Style" panose="02050604050505020204" charset="0"/>
              </a:rPr>
              <a:t> </a:t>
            </a:r>
            <a:r>
              <a:rPr lang="en-US" altLang="en-US" sz="2000" b="1">
                <a:solidFill>
                  <a:schemeClr val="tx1"/>
                </a:solidFill>
                <a:latin typeface="Bookman Old Style" panose="02050604050505020204" charset="0"/>
                <a:cs typeface="Bookman Old Style" panose="02050604050505020204" charset="0"/>
              </a:rPr>
              <a:t>расследованию</a:t>
            </a:r>
            <a:r>
              <a:rPr lang="en-US" altLang="ru-RU" sz="2000" b="1">
                <a:solidFill>
                  <a:schemeClr val="tx1"/>
                </a:solidFill>
                <a:latin typeface="Bookman Old Style" panose="02050604050505020204" charset="0"/>
                <a:cs typeface="Bookman Old Style" panose="02050604050505020204" charset="0"/>
              </a:rPr>
              <a:t>!</a:t>
            </a:r>
            <a:r>
              <a:rPr lang="en-US" altLang="en-US" sz="2000" b="1">
                <a:solidFill>
                  <a:schemeClr val="tx1"/>
                </a:solidFill>
                <a:latin typeface="Bookman Old Style" panose="02050604050505020204" charset="0"/>
                <a:cs typeface="Bookman Old Style" panose="02050604050505020204" charset="0"/>
              </a:rPr>
              <a:t>»</a:t>
            </a:r>
            <a:endParaRPr lang="en-US" altLang="en-US" sz="2000" b="1">
              <a:solidFill>
                <a:schemeClr val="tx1"/>
              </a:solidFill>
              <a:latin typeface="Bookman Old Style" panose="02050604050505020204" charset="0"/>
              <a:cs typeface="Bookman Old Style" panose="02050604050505020204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ru-RU" altLang="en-US"/>
          </a:p>
        </p:txBody>
      </p:sp>
      <p:pic>
        <p:nvPicPr>
          <p:cNvPr id="4" name="Замещающее содержимое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0" y="17145"/>
            <a:ext cx="12192000" cy="6840855"/>
          </a:xfrm>
          <a:prstGeom prst="rect">
            <a:avLst/>
          </a:prstGeom>
        </p:spPr>
      </p:pic>
      <p:pic>
        <p:nvPicPr>
          <p:cNvPr id="8" name="Изображение 7"/>
          <p:cNvPicPr>
            <a:picLocks noChangeAspect="1"/>
          </p:cNvPicPr>
          <p:nvPr/>
        </p:nvPicPr>
        <p:blipFill>
          <a:blip r:embed="rId2"/>
          <a:srcRect l="3429" t="4111" r="4503" b="4250"/>
          <a:stretch>
            <a:fillRect/>
          </a:stretch>
        </p:blipFill>
        <p:spPr>
          <a:xfrm>
            <a:off x="939800" y="0"/>
            <a:ext cx="10643235" cy="6746240"/>
          </a:xfrm>
          <a:prstGeom prst="rect">
            <a:avLst/>
          </a:prstGeom>
        </p:spPr>
      </p:pic>
      <p:sp>
        <p:nvSpPr>
          <p:cNvPr id="11" name="Текстовое поле 10"/>
          <p:cNvSpPr txBox="1"/>
          <p:nvPr/>
        </p:nvSpPr>
        <p:spPr>
          <a:xfrm>
            <a:off x="1503680" y="405130"/>
            <a:ext cx="949579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ru-RU" sz="5400" i="1" u="sng">
                <a:latin typeface="Times New Roman" panose="02020603050405020304" charset="0"/>
                <a:cs typeface="Times New Roman" panose="02020603050405020304" charset="0"/>
              </a:rPr>
              <a:t>1.</a:t>
            </a:r>
            <a:r>
              <a:rPr lang="en-US" altLang="en-US" sz="5400" i="1" u="sng">
                <a:latin typeface="Times New Roman" panose="02020603050405020304" charset="0"/>
                <a:cs typeface="Times New Roman" panose="02020603050405020304" charset="0"/>
              </a:rPr>
              <a:t>«</a:t>
            </a:r>
            <a:r>
              <a:rPr lang="en-US" altLang="en-US" sz="5400" i="1" u="sng">
                <a:latin typeface="Times New Roman" panose="02020603050405020304" charset="0"/>
                <a:cs typeface="Times New Roman" panose="02020603050405020304" charset="0"/>
              </a:rPr>
              <a:t>Расшифруй</a:t>
            </a:r>
            <a:r>
              <a:rPr lang="en-US" altLang="ru-RU" sz="5400" i="1" u="sng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5400" i="1" u="sng">
                <a:latin typeface="Times New Roman" panose="02020603050405020304" charset="0"/>
                <a:cs typeface="Times New Roman" panose="02020603050405020304" charset="0"/>
              </a:rPr>
              <a:t>шифр</a:t>
            </a:r>
            <a:r>
              <a:rPr lang="en-US" altLang="en-US" sz="5400" i="1" u="sng">
                <a:latin typeface="Times New Roman" panose="02020603050405020304" charset="0"/>
                <a:cs typeface="Times New Roman" panose="02020603050405020304" charset="0"/>
              </a:rPr>
              <a:t>»</a:t>
            </a:r>
            <a:endParaRPr lang="en-US" altLang="en-US" sz="5400" i="1" u="sng"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12" name="Текстовое поле 11"/>
          <p:cNvSpPr txBox="1"/>
          <p:nvPr/>
        </p:nvSpPr>
        <p:spPr>
          <a:xfrm>
            <a:off x="6722745" y="1584325"/>
            <a:ext cx="4171950" cy="3844925"/>
          </a:xfrm>
          <a:prstGeom prst="rect">
            <a:avLst/>
          </a:prstGeom>
        </p:spPr>
        <p:txBody>
          <a:bodyPr>
            <a:noAutofit/>
          </a:bodyPr>
          <a:p>
            <a:pPr marL="0" indent="0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3600" b="0" i="0">
                <a:latin typeface="Times New Roman" panose="02020603050405020304"/>
                <a:ea typeface="Arial" panose="020B0604020202020204"/>
              </a:rPr>
              <a:t>а) на скорую руку</a:t>
            </a:r>
            <a:endParaRPr lang="en-US" altLang="en-US" sz="3600" b="0" i="0">
              <a:latin typeface="Times New Roman" panose="02020603050405020304"/>
              <a:ea typeface="Arial" panose="020B0604020202020204"/>
            </a:endParaRPr>
          </a:p>
          <a:p>
            <a:pPr marL="0" indent="0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altLang="en-US" sz="3600" b="0" i="0">
                <a:latin typeface="Times New Roman" panose="02020603050405020304"/>
                <a:ea typeface="Arial" panose="020B0604020202020204"/>
              </a:rPr>
              <a:t>б) как две капли воды</a:t>
            </a:r>
            <a:endParaRPr lang="ru-RU" altLang="en-US" sz="3600" b="0" i="0">
              <a:latin typeface="Times New Roman" panose="02020603050405020304"/>
              <a:ea typeface="Arial" panose="020B0604020202020204"/>
            </a:endParaRPr>
          </a:p>
          <a:p>
            <a:pPr marL="0" indent="0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altLang="en-US" sz="3600" b="0" i="0">
                <a:latin typeface="Times New Roman" panose="02020603050405020304"/>
                <a:ea typeface="Arial" panose="020B0604020202020204"/>
              </a:rPr>
              <a:t>в) сесть в лужу</a:t>
            </a:r>
            <a:endParaRPr lang="ru-RU" altLang="en-US" sz="3600" b="0" i="0">
              <a:latin typeface="Times New Roman" panose="02020603050405020304"/>
              <a:ea typeface="Arial" panose="020B0604020202020204"/>
            </a:endParaRPr>
          </a:p>
        </p:txBody>
      </p:sp>
      <p:pic>
        <p:nvPicPr>
          <p:cNvPr id="5" name="Изображение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03680" y="1751965"/>
            <a:ext cx="4260850" cy="426085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ru-RU" altLang="en-US"/>
          </a:p>
        </p:txBody>
      </p:sp>
      <p:pic>
        <p:nvPicPr>
          <p:cNvPr id="4" name="Замещающее содержимое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0" y="17145"/>
            <a:ext cx="12192000" cy="6840855"/>
          </a:xfrm>
          <a:prstGeom prst="rect">
            <a:avLst/>
          </a:prstGeom>
        </p:spPr>
      </p:pic>
      <p:pic>
        <p:nvPicPr>
          <p:cNvPr id="8" name="Изображение 7"/>
          <p:cNvPicPr>
            <a:picLocks noChangeAspect="1"/>
          </p:cNvPicPr>
          <p:nvPr/>
        </p:nvPicPr>
        <p:blipFill>
          <a:blip r:embed="rId2"/>
          <a:srcRect l="3429" t="4111" r="4503" b="4250"/>
          <a:stretch>
            <a:fillRect/>
          </a:stretch>
        </p:blipFill>
        <p:spPr>
          <a:xfrm>
            <a:off x="939800" y="0"/>
            <a:ext cx="10643235" cy="6746240"/>
          </a:xfrm>
          <a:prstGeom prst="rect">
            <a:avLst/>
          </a:prstGeom>
        </p:spPr>
      </p:pic>
      <p:sp>
        <p:nvSpPr>
          <p:cNvPr id="11" name="Текстовое поле 10"/>
          <p:cNvSpPr txBox="1"/>
          <p:nvPr/>
        </p:nvSpPr>
        <p:spPr>
          <a:xfrm>
            <a:off x="1503680" y="405130"/>
            <a:ext cx="949579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ru-RU" sz="5400" i="1" u="sng">
                <a:latin typeface="Times New Roman" panose="02020603050405020304" charset="0"/>
                <a:cs typeface="Times New Roman" panose="02020603050405020304" charset="0"/>
              </a:rPr>
              <a:t>1.</a:t>
            </a:r>
            <a:r>
              <a:rPr lang="en-US" altLang="en-US" sz="5400" i="1" u="sng">
                <a:latin typeface="Times New Roman" panose="02020603050405020304" charset="0"/>
                <a:cs typeface="Times New Roman" panose="02020603050405020304" charset="0"/>
              </a:rPr>
              <a:t>«</a:t>
            </a:r>
            <a:r>
              <a:rPr lang="en-US" altLang="en-US" sz="5400" i="1" u="sng">
                <a:latin typeface="Times New Roman" panose="02020603050405020304" charset="0"/>
                <a:cs typeface="Times New Roman" panose="02020603050405020304" charset="0"/>
              </a:rPr>
              <a:t>Расшифруй</a:t>
            </a:r>
            <a:r>
              <a:rPr lang="en-US" altLang="ru-RU" sz="5400" i="1" u="sng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5400" i="1" u="sng">
                <a:latin typeface="Times New Roman" panose="02020603050405020304" charset="0"/>
                <a:cs typeface="Times New Roman" panose="02020603050405020304" charset="0"/>
              </a:rPr>
              <a:t>шифр</a:t>
            </a:r>
            <a:r>
              <a:rPr lang="en-US" altLang="en-US" sz="5400" i="1" u="sng">
                <a:latin typeface="Times New Roman" panose="02020603050405020304" charset="0"/>
                <a:cs typeface="Times New Roman" panose="02020603050405020304" charset="0"/>
              </a:rPr>
              <a:t>»</a:t>
            </a:r>
            <a:endParaRPr lang="en-US" altLang="en-US" sz="5400" i="1" u="sng"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12" name="Текстовое поле 11"/>
          <p:cNvSpPr txBox="1"/>
          <p:nvPr/>
        </p:nvSpPr>
        <p:spPr>
          <a:xfrm>
            <a:off x="6722745" y="1584325"/>
            <a:ext cx="4171950" cy="3844925"/>
          </a:xfrm>
          <a:prstGeom prst="rect">
            <a:avLst/>
          </a:prstGeom>
        </p:spPr>
        <p:txBody>
          <a:bodyPr>
            <a:noAutofit/>
          </a:bodyPr>
          <a:p>
            <a:pPr marL="0" indent="0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3600" b="0" i="0">
                <a:latin typeface="Times New Roman" panose="02020603050405020304"/>
                <a:ea typeface="Arial" panose="020B0604020202020204"/>
              </a:rPr>
              <a:t>а) на скорую руку</a:t>
            </a:r>
            <a:endParaRPr lang="en-US" altLang="en-US" sz="3600" b="0" i="0">
              <a:latin typeface="Times New Roman" panose="02020603050405020304"/>
              <a:ea typeface="Arial" panose="020B0604020202020204"/>
            </a:endParaRPr>
          </a:p>
          <a:p>
            <a:pPr marL="0" indent="0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altLang="en-US" sz="3600" b="1" i="0">
                <a:latin typeface="Times New Roman" panose="02020603050405020304"/>
                <a:ea typeface="Arial" panose="020B0604020202020204"/>
              </a:rPr>
              <a:t>б) как две капли воды</a:t>
            </a:r>
            <a:endParaRPr lang="ru-RU" altLang="en-US" sz="3600" b="1" i="0">
              <a:latin typeface="Times New Roman" panose="02020603050405020304"/>
              <a:ea typeface="Arial" panose="020B0604020202020204"/>
            </a:endParaRPr>
          </a:p>
          <a:p>
            <a:pPr marL="0" indent="0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altLang="en-US" sz="3600" b="0" i="0">
                <a:latin typeface="Times New Roman" panose="02020603050405020304"/>
                <a:ea typeface="Arial" panose="020B0604020202020204"/>
              </a:rPr>
              <a:t>в) сесть в лужу</a:t>
            </a:r>
            <a:endParaRPr lang="ru-RU" altLang="en-US" sz="3600" b="0" i="0">
              <a:latin typeface="Times New Roman" panose="02020603050405020304"/>
              <a:ea typeface="Arial" panose="020B0604020202020204"/>
            </a:endParaRPr>
          </a:p>
        </p:txBody>
      </p:sp>
      <p:pic>
        <p:nvPicPr>
          <p:cNvPr id="5" name="Изображение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03680" y="1751965"/>
            <a:ext cx="4260850" cy="426085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ru-RU" altLang="en-US"/>
          </a:p>
        </p:txBody>
      </p:sp>
      <p:pic>
        <p:nvPicPr>
          <p:cNvPr id="4" name="Замещающее содержимое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0" y="17145"/>
            <a:ext cx="12192000" cy="6840855"/>
          </a:xfrm>
          <a:prstGeom prst="rect">
            <a:avLst/>
          </a:prstGeom>
        </p:spPr>
      </p:pic>
      <p:pic>
        <p:nvPicPr>
          <p:cNvPr id="8" name="Изображение 7"/>
          <p:cNvPicPr>
            <a:picLocks noChangeAspect="1"/>
          </p:cNvPicPr>
          <p:nvPr/>
        </p:nvPicPr>
        <p:blipFill>
          <a:blip r:embed="rId2"/>
          <a:srcRect l="3429" t="4111" r="4503" b="4250"/>
          <a:stretch>
            <a:fillRect/>
          </a:stretch>
        </p:blipFill>
        <p:spPr>
          <a:xfrm>
            <a:off x="939800" y="0"/>
            <a:ext cx="10643235" cy="6746240"/>
          </a:xfrm>
          <a:prstGeom prst="rect">
            <a:avLst/>
          </a:prstGeom>
        </p:spPr>
      </p:pic>
      <p:sp>
        <p:nvSpPr>
          <p:cNvPr id="11" name="Текстовое поле 10"/>
          <p:cNvSpPr txBox="1"/>
          <p:nvPr/>
        </p:nvSpPr>
        <p:spPr>
          <a:xfrm>
            <a:off x="1503680" y="405130"/>
            <a:ext cx="949579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ru-RU" sz="5400" i="1" u="sng">
                <a:latin typeface="Times New Roman" panose="02020603050405020304" charset="0"/>
                <a:cs typeface="Times New Roman" panose="02020603050405020304" charset="0"/>
              </a:rPr>
              <a:t>1.</a:t>
            </a:r>
            <a:r>
              <a:rPr lang="en-US" altLang="en-US" sz="5400" i="1" u="sng">
                <a:latin typeface="Times New Roman" panose="02020603050405020304" charset="0"/>
                <a:cs typeface="Times New Roman" panose="02020603050405020304" charset="0"/>
              </a:rPr>
              <a:t>«</a:t>
            </a:r>
            <a:r>
              <a:rPr lang="en-US" altLang="en-US" sz="5400" i="1" u="sng">
                <a:latin typeface="Times New Roman" panose="02020603050405020304" charset="0"/>
                <a:cs typeface="Times New Roman" panose="02020603050405020304" charset="0"/>
              </a:rPr>
              <a:t>Расшифруй</a:t>
            </a:r>
            <a:r>
              <a:rPr lang="en-US" altLang="ru-RU" sz="5400" i="1" u="sng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5400" i="1" u="sng">
                <a:latin typeface="Times New Roman" panose="02020603050405020304" charset="0"/>
                <a:cs typeface="Times New Roman" panose="02020603050405020304" charset="0"/>
              </a:rPr>
              <a:t>шифр</a:t>
            </a:r>
            <a:r>
              <a:rPr lang="en-US" altLang="en-US" sz="5400" i="1" u="sng">
                <a:latin typeface="Times New Roman" panose="02020603050405020304" charset="0"/>
                <a:cs typeface="Times New Roman" panose="02020603050405020304" charset="0"/>
              </a:rPr>
              <a:t>»</a:t>
            </a:r>
            <a:endParaRPr lang="en-US" altLang="en-US" sz="5400" i="1" u="sng"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12" name="Текстовое поле 11"/>
          <p:cNvSpPr txBox="1"/>
          <p:nvPr/>
        </p:nvSpPr>
        <p:spPr>
          <a:xfrm>
            <a:off x="6722745" y="1584325"/>
            <a:ext cx="4171950" cy="3844925"/>
          </a:xfrm>
          <a:prstGeom prst="rect">
            <a:avLst/>
          </a:prstGeom>
        </p:spPr>
        <p:txBody>
          <a:bodyPr>
            <a:noAutofit/>
          </a:bodyPr>
          <a:p>
            <a:pPr marL="0" indent="0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3600" i="0">
                <a:latin typeface="Times New Roman" panose="02020603050405020304"/>
                <a:ea typeface="Arial" panose="020B0604020202020204"/>
              </a:rPr>
              <a:t>а) заварить кашу</a:t>
            </a:r>
            <a:endParaRPr lang="en-US" altLang="en-US" sz="3600" i="0">
              <a:latin typeface="Times New Roman" panose="02020603050405020304"/>
              <a:ea typeface="Arial" panose="020B0604020202020204"/>
            </a:endParaRPr>
          </a:p>
          <a:p>
            <a:pPr marL="0" indent="0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altLang="en-US" sz="3600" b="0" i="0">
                <a:latin typeface="Times New Roman" panose="02020603050405020304"/>
                <a:ea typeface="Arial" panose="020B0604020202020204"/>
              </a:rPr>
              <a:t>б) бить баклуши</a:t>
            </a:r>
            <a:endParaRPr lang="ru-RU" altLang="en-US" sz="3600" b="0" i="0">
              <a:latin typeface="Times New Roman" panose="02020603050405020304"/>
              <a:ea typeface="Arial" panose="020B0604020202020204"/>
            </a:endParaRPr>
          </a:p>
          <a:p>
            <a:pPr marL="0" indent="0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altLang="en-US" sz="3600" b="0" i="0">
                <a:latin typeface="Times New Roman" panose="02020603050405020304"/>
                <a:ea typeface="Arial" panose="020B0604020202020204"/>
              </a:rPr>
              <a:t>в) спустя рукава</a:t>
            </a:r>
            <a:endParaRPr lang="ru-RU" altLang="en-US" sz="3600" b="0" i="0">
              <a:latin typeface="Times New Roman" panose="02020603050405020304"/>
              <a:ea typeface="Arial" panose="020B0604020202020204"/>
            </a:endParaRPr>
          </a:p>
        </p:txBody>
      </p:sp>
      <p:pic>
        <p:nvPicPr>
          <p:cNvPr id="3" name="Изображение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04010" y="1813560"/>
            <a:ext cx="4235450" cy="423545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ru-RU" altLang="en-US"/>
          </a:p>
        </p:txBody>
      </p:sp>
      <p:pic>
        <p:nvPicPr>
          <p:cNvPr id="4" name="Замещающее содержимое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0" y="17145"/>
            <a:ext cx="12192000" cy="6840855"/>
          </a:xfrm>
          <a:prstGeom prst="rect">
            <a:avLst/>
          </a:prstGeom>
        </p:spPr>
      </p:pic>
      <p:pic>
        <p:nvPicPr>
          <p:cNvPr id="8" name="Изображение 7"/>
          <p:cNvPicPr>
            <a:picLocks noChangeAspect="1"/>
          </p:cNvPicPr>
          <p:nvPr/>
        </p:nvPicPr>
        <p:blipFill>
          <a:blip r:embed="rId2"/>
          <a:srcRect l="3429" t="4111" r="4503" b="4250"/>
          <a:stretch>
            <a:fillRect/>
          </a:stretch>
        </p:blipFill>
        <p:spPr>
          <a:xfrm>
            <a:off x="939800" y="0"/>
            <a:ext cx="10643235" cy="6746240"/>
          </a:xfrm>
          <a:prstGeom prst="rect">
            <a:avLst/>
          </a:prstGeom>
        </p:spPr>
      </p:pic>
      <p:sp>
        <p:nvSpPr>
          <p:cNvPr id="11" name="Текстовое поле 10"/>
          <p:cNvSpPr txBox="1"/>
          <p:nvPr/>
        </p:nvSpPr>
        <p:spPr>
          <a:xfrm>
            <a:off x="1503680" y="405130"/>
            <a:ext cx="949579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ru-RU" sz="5400" i="1" u="sng">
                <a:latin typeface="Times New Roman" panose="02020603050405020304" charset="0"/>
                <a:cs typeface="Times New Roman" panose="02020603050405020304" charset="0"/>
              </a:rPr>
              <a:t>1.</a:t>
            </a:r>
            <a:r>
              <a:rPr lang="en-US" altLang="en-US" sz="5400" i="1" u="sng">
                <a:latin typeface="Times New Roman" panose="02020603050405020304" charset="0"/>
                <a:cs typeface="Times New Roman" panose="02020603050405020304" charset="0"/>
              </a:rPr>
              <a:t>«</a:t>
            </a:r>
            <a:r>
              <a:rPr lang="en-US" altLang="en-US" sz="5400" i="1" u="sng">
                <a:latin typeface="Times New Roman" panose="02020603050405020304" charset="0"/>
                <a:cs typeface="Times New Roman" panose="02020603050405020304" charset="0"/>
              </a:rPr>
              <a:t>Расшифруй</a:t>
            </a:r>
            <a:r>
              <a:rPr lang="en-US" altLang="ru-RU" sz="5400" i="1" u="sng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5400" i="1" u="sng">
                <a:latin typeface="Times New Roman" panose="02020603050405020304" charset="0"/>
                <a:cs typeface="Times New Roman" panose="02020603050405020304" charset="0"/>
              </a:rPr>
              <a:t>шифр</a:t>
            </a:r>
            <a:r>
              <a:rPr lang="en-US" altLang="en-US" sz="5400" i="1" u="sng">
                <a:latin typeface="Times New Roman" panose="02020603050405020304" charset="0"/>
                <a:cs typeface="Times New Roman" panose="02020603050405020304" charset="0"/>
              </a:rPr>
              <a:t>»</a:t>
            </a:r>
            <a:endParaRPr lang="en-US" altLang="en-US" sz="5400" i="1" u="sng"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12" name="Текстовое поле 11"/>
          <p:cNvSpPr txBox="1"/>
          <p:nvPr/>
        </p:nvSpPr>
        <p:spPr>
          <a:xfrm>
            <a:off x="6722745" y="1584325"/>
            <a:ext cx="4171950" cy="3844925"/>
          </a:xfrm>
          <a:prstGeom prst="rect">
            <a:avLst/>
          </a:prstGeom>
        </p:spPr>
        <p:txBody>
          <a:bodyPr>
            <a:noAutofit/>
          </a:bodyPr>
          <a:p>
            <a:pPr marL="0" indent="0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3600" b="1" i="0">
                <a:latin typeface="Times New Roman" panose="02020603050405020304"/>
                <a:ea typeface="Arial" panose="020B0604020202020204"/>
              </a:rPr>
              <a:t>а) заварить кашу</a:t>
            </a:r>
            <a:endParaRPr lang="en-US" altLang="en-US" sz="3600" b="1" i="0">
              <a:latin typeface="Times New Roman" panose="02020603050405020304"/>
              <a:ea typeface="Arial" panose="020B0604020202020204"/>
            </a:endParaRPr>
          </a:p>
          <a:p>
            <a:pPr marL="0" indent="0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altLang="en-US" sz="3600" b="0" i="0">
                <a:latin typeface="Times New Roman" panose="02020603050405020304"/>
                <a:ea typeface="Arial" panose="020B0604020202020204"/>
              </a:rPr>
              <a:t>б) бить баклуши</a:t>
            </a:r>
            <a:endParaRPr lang="ru-RU" altLang="en-US" sz="3600" b="0" i="0">
              <a:latin typeface="Times New Roman" panose="02020603050405020304"/>
              <a:ea typeface="Arial" panose="020B0604020202020204"/>
            </a:endParaRPr>
          </a:p>
          <a:p>
            <a:pPr marL="0" indent="0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altLang="en-US" sz="3600" b="0" i="0">
                <a:latin typeface="Times New Roman" panose="02020603050405020304"/>
                <a:ea typeface="Arial" panose="020B0604020202020204"/>
              </a:rPr>
              <a:t>в) спустя рукава</a:t>
            </a:r>
            <a:endParaRPr lang="ru-RU" altLang="en-US" sz="3600" b="0" i="0">
              <a:latin typeface="Times New Roman" panose="02020603050405020304"/>
              <a:ea typeface="Arial" panose="020B0604020202020204"/>
            </a:endParaRPr>
          </a:p>
        </p:txBody>
      </p:sp>
      <p:pic>
        <p:nvPicPr>
          <p:cNvPr id="3" name="Изображение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04010" y="1813560"/>
            <a:ext cx="4235450" cy="423545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ru-RU" altLang="en-US"/>
          </a:p>
        </p:txBody>
      </p:sp>
      <p:pic>
        <p:nvPicPr>
          <p:cNvPr id="4" name="Замещающее содержимое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0" y="17145"/>
            <a:ext cx="12192000" cy="6840855"/>
          </a:xfrm>
          <a:prstGeom prst="rect">
            <a:avLst/>
          </a:prstGeom>
        </p:spPr>
      </p:pic>
      <p:pic>
        <p:nvPicPr>
          <p:cNvPr id="8" name="Изображение 7"/>
          <p:cNvPicPr>
            <a:picLocks noChangeAspect="1"/>
          </p:cNvPicPr>
          <p:nvPr/>
        </p:nvPicPr>
        <p:blipFill>
          <a:blip r:embed="rId2"/>
          <a:srcRect l="3429" t="4111" r="4503" b="4250"/>
          <a:stretch>
            <a:fillRect/>
          </a:stretch>
        </p:blipFill>
        <p:spPr>
          <a:xfrm>
            <a:off x="939800" y="0"/>
            <a:ext cx="10643235" cy="6746240"/>
          </a:xfrm>
          <a:prstGeom prst="rect">
            <a:avLst/>
          </a:prstGeom>
        </p:spPr>
      </p:pic>
      <p:sp>
        <p:nvSpPr>
          <p:cNvPr id="11" name="Текстовое поле 10"/>
          <p:cNvSpPr txBox="1"/>
          <p:nvPr/>
        </p:nvSpPr>
        <p:spPr>
          <a:xfrm>
            <a:off x="1503680" y="405130"/>
            <a:ext cx="949579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ru-RU" sz="5400" i="1" u="sng">
                <a:latin typeface="Times New Roman" panose="02020603050405020304" charset="0"/>
                <a:cs typeface="Times New Roman" panose="02020603050405020304" charset="0"/>
              </a:rPr>
              <a:t>1.</a:t>
            </a:r>
            <a:r>
              <a:rPr lang="en-US" altLang="en-US" sz="5400" i="1" u="sng">
                <a:latin typeface="Times New Roman" panose="02020603050405020304" charset="0"/>
                <a:cs typeface="Times New Roman" panose="02020603050405020304" charset="0"/>
              </a:rPr>
              <a:t>«</a:t>
            </a:r>
            <a:r>
              <a:rPr lang="en-US" altLang="en-US" sz="5400" i="1" u="sng">
                <a:latin typeface="Times New Roman" panose="02020603050405020304" charset="0"/>
                <a:cs typeface="Times New Roman" panose="02020603050405020304" charset="0"/>
              </a:rPr>
              <a:t>Расшифруй</a:t>
            </a:r>
            <a:r>
              <a:rPr lang="en-US" altLang="ru-RU" sz="5400" i="1" u="sng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5400" i="1" u="sng">
                <a:latin typeface="Times New Roman" panose="02020603050405020304" charset="0"/>
                <a:cs typeface="Times New Roman" panose="02020603050405020304" charset="0"/>
              </a:rPr>
              <a:t>шифр</a:t>
            </a:r>
            <a:r>
              <a:rPr lang="en-US" altLang="en-US" sz="5400" i="1" u="sng">
                <a:latin typeface="Times New Roman" panose="02020603050405020304" charset="0"/>
                <a:cs typeface="Times New Roman" panose="02020603050405020304" charset="0"/>
              </a:rPr>
              <a:t>»</a:t>
            </a:r>
            <a:endParaRPr lang="en-US" altLang="en-US" sz="5400" i="1" u="sng"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12" name="Текстовое поле 11"/>
          <p:cNvSpPr txBox="1"/>
          <p:nvPr/>
        </p:nvSpPr>
        <p:spPr>
          <a:xfrm>
            <a:off x="6722745" y="1584325"/>
            <a:ext cx="4171950" cy="3844925"/>
          </a:xfrm>
          <a:prstGeom prst="rect">
            <a:avLst/>
          </a:prstGeom>
        </p:spPr>
        <p:txBody>
          <a:bodyPr>
            <a:noAutofit/>
          </a:bodyPr>
          <a:p>
            <a:pPr marL="0" indent="0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3600" b="0" i="0">
                <a:latin typeface="Times New Roman" panose="02020603050405020304"/>
                <a:ea typeface="Arial" panose="020B0604020202020204"/>
              </a:rPr>
              <a:t>а) водить за нос </a:t>
            </a:r>
            <a:endParaRPr lang="ru-RU" sz="3600" b="0" i="0">
              <a:latin typeface="Times New Roman" panose="02020603050405020304"/>
              <a:ea typeface="Arial" panose="020B0604020202020204"/>
            </a:endParaRPr>
          </a:p>
          <a:p>
            <a:pPr marL="0" indent="0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altLang="en-US" sz="3600" b="0" i="0">
                <a:latin typeface="Times New Roman" panose="02020603050405020304"/>
                <a:ea typeface="Arial" panose="020B0604020202020204"/>
              </a:rPr>
              <a:t>б) бить баклуши</a:t>
            </a:r>
            <a:endParaRPr lang="ru-RU" altLang="en-US" sz="3600" b="0" i="0">
              <a:latin typeface="Times New Roman" panose="02020603050405020304"/>
              <a:ea typeface="Arial" panose="020B0604020202020204"/>
            </a:endParaRPr>
          </a:p>
          <a:p>
            <a:pPr marL="0" indent="0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altLang="en-US" sz="3600" b="0" i="0">
                <a:latin typeface="Times New Roman" panose="02020603050405020304"/>
                <a:ea typeface="Arial" panose="020B0604020202020204"/>
              </a:rPr>
              <a:t>в) выйти из себя</a:t>
            </a:r>
            <a:endParaRPr lang="ru-RU" altLang="en-US" sz="3600" b="0" i="0">
              <a:latin typeface="Times New Roman" panose="02020603050405020304"/>
              <a:ea typeface="Arial" panose="020B0604020202020204"/>
            </a:endParaRPr>
          </a:p>
        </p:txBody>
      </p:sp>
      <p:pic>
        <p:nvPicPr>
          <p:cNvPr id="5" name="Изображение 4"/>
          <p:cNvPicPr>
            <a:picLocks noChangeAspect="1"/>
          </p:cNvPicPr>
          <p:nvPr/>
        </p:nvPicPr>
        <p:blipFill>
          <a:blip r:embed="rId3"/>
          <a:srcRect l="7001" t="3754" r="4352" b="15630"/>
          <a:stretch>
            <a:fillRect/>
          </a:stretch>
        </p:blipFill>
        <p:spPr>
          <a:xfrm>
            <a:off x="1898650" y="1584325"/>
            <a:ext cx="2974975" cy="3844925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ru-RU" altLang="en-US"/>
          </a:p>
        </p:txBody>
      </p:sp>
      <p:pic>
        <p:nvPicPr>
          <p:cNvPr id="4" name="Замещающее содержимое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0" y="17145"/>
            <a:ext cx="12192000" cy="6840855"/>
          </a:xfrm>
          <a:prstGeom prst="rect">
            <a:avLst/>
          </a:prstGeom>
        </p:spPr>
      </p:pic>
      <p:pic>
        <p:nvPicPr>
          <p:cNvPr id="8" name="Изображение 7"/>
          <p:cNvPicPr>
            <a:picLocks noChangeAspect="1"/>
          </p:cNvPicPr>
          <p:nvPr/>
        </p:nvPicPr>
        <p:blipFill>
          <a:blip r:embed="rId2"/>
          <a:srcRect l="3429" t="4111" r="4503" b="4250"/>
          <a:stretch>
            <a:fillRect/>
          </a:stretch>
        </p:blipFill>
        <p:spPr>
          <a:xfrm>
            <a:off x="939800" y="0"/>
            <a:ext cx="10643235" cy="6746240"/>
          </a:xfrm>
          <a:prstGeom prst="rect">
            <a:avLst/>
          </a:prstGeom>
        </p:spPr>
      </p:pic>
      <p:sp>
        <p:nvSpPr>
          <p:cNvPr id="11" name="Текстовое поле 10"/>
          <p:cNvSpPr txBox="1"/>
          <p:nvPr/>
        </p:nvSpPr>
        <p:spPr>
          <a:xfrm>
            <a:off x="1503680" y="405130"/>
            <a:ext cx="949579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ru-RU" sz="5400" i="1" u="sng">
                <a:latin typeface="Times New Roman" panose="02020603050405020304" charset="0"/>
                <a:cs typeface="Times New Roman" panose="02020603050405020304" charset="0"/>
              </a:rPr>
              <a:t>1.</a:t>
            </a:r>
            <a:r>
              <a:rPr lang="en-US" altLang="en-US" sz="5400" i="1" u="sng">
                <a:latin typeface="Times New Roman" panose="02020603050405020304" charset="0"/>
                <a:cs typeface="Times New Roman" panose="02020603050405020304" charset="0"/>
              </a:rPr>
              <a:t>«</a:t>
            </a:r>
            <a:r>
              <a:rPr lang="en-US" altLang="en-US" sz="5400" i="1" u="sng">
                <a:latin typeface="Times New Roman" panose="02020603050405020304" charset="0"/>
                <a:cs typeface="Times New Roman" panose="02020603050405020304" charset="0"/>
              </a:rPr>
              <a:t>Расшифруй</a:t>
            </a:r>
            <a:r>
              <a:rPr lang="en-US" altLang="ru-RU" sz="5400" i="1" u="sng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5400" i="1" u="sng">
                <a:latin typeface="Times New Roman" panose="02020603050405020304" charset="0"/>
                <a:cs typeface="Times New Roman" panose="02020603050405020304" charset="0"/>
              </a:rPr>
              <a:t>шифр</a:t>
            </a:r>
            <a:r>
              <a:rPr lang="en-US" altLang="en-US" sz="5400" i="1" u="sng">
                <a:latin typeface="Times New Roman" panose="02020603050405020304" charset="0"/>
                <a:cs typeface="Times New Roman" panose="02020603050405020304" charset="0"/>
              </a:rPr>
              <a:t>»</a:t>
            </a:r>
            <a:endParaRPr lang="en-US" altLang="en-US" sz="5400" i="1" u="sng"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12" name="Текстовое поле 11"/>
          <p:cNvSpPr txBox="1"/>
          <p:nvPr/>
        </p:nvSpPr>
        <p:spPr>
          <a:xfrm>
            <a:off x="6722745" y="1584325"/>
            <a:ext cx="4171950" cy="3844925"/>
          </a:xfrm>
          <a:prstGeom prst="rect">
            <a:avLst/>
          </a:prstGeom>
        </p:spPr>
        <p:txBody>
          <a:bodyPr>
            <a:noAutofit/>
          </a:bodyPr>
          <a:p>
            <a:pPr marL="0" indent="0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3600" b="0" i="0">
                <a:latin typeface="Times New Roman" panose="02020603050405020304"/>
                <a:ea typeface="Arial" panose="020B0604020202020204"/>
              </a:rPr>
              <a:t>а) водить за нос </a:t>
            </a:r>
            <a:endParaRPr lang="ru-RU" sz="3600" b="0" i="0">
              <a:latin typeface="Times New Roman" panose="02020603050405020304"/>
              <a:ea typeface="Arial" panose="020B0604020202020204"/>
            </a:endParaRPr>
          </a:p>
          <a:p>
            <a:pPr marL="0" indent="0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altLang="en-US" sz="3600" b="0" i="0">
                <a:latin typeface="Times New Roman" panose="02020603050405020304"/>
                <a:ea typeface="Arial" panose="020B0604020202020204"/>
              </a:rPr>
              <a:t>б) бить баклуши</a:t>
            </a:r>
            <a:endParaRPr lang="ru-RU" altLang="en-US" sz="3600" b="0" i="0">
              <a:latin typeface="Times New Roman" panose="02020603050405020304"/>
              <a:ea typeface="Arial" panose="020B0604020202020204"/>
            </a:endParaRPr>
          </a:p>
          <a:p>
            <a:pPr marL="0" indent="0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altLang="en-US" sz="3600" b="1" i="0">
                <a:latin typeface="Times New Roman" panose="02020603050405020304"/>
                <a:ea typeface="Arial" panose="020B0604020202020204"/>
              </a:rPr>
              <a:t>в) выйти из себя</a:t>
            </a:r>
            <a:endParaRPr lang="ru-RU" altLang="en-US" sz="3600" b="1" i="0">
              <a:latin typeface="Times New Roman" panose="02020603050405020304"/>
              <a:ea typeface="Arial" panose="020B0604020202020204"/>
            </a:endParaRPr>
          </a:p>
        </p:txBody>
      </p:sp>
      <p:pic>
        <p:nvPicPr>
          <p:cNvPr id="5" name="Изображение 4"/>
          <p:cNvPicPr>
            <a:picLocks noChangeAspect="1"/>
          </p:cNvPicPr>
          <p:nvPr/>
        </p:nvPicPr>
        <p:blipFill>
          <a:blip r:embed="rId3"/>
          <a:srcRect l="7001" t="3754" r="4352" b="15630"/>
          <a:stretch>
            <a:fillRect/>
          </a:stretch>
        </p:blipFill>
        <p:spPr>
          <a:xfrm>
            <a:off x="1898650" y="1584325"/>
            <a:ext cx="2974975" cy="3844925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ru-RU" altLang="en-US"/>
          </a:p>
        </p:txBody>
      </p:sp>
      <p:pic>
        <p:nvPicPr>
          <p:cNvPr id="4" name="Замещающее содержимое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0" y="17145"/>
            <a:ext cx="12192000" cy="6840855"/>
          </a:xfrm>
          <a:prstGeom prst="rect">
            <a:avLst/>
          </a:prstGeom>
        </p:spPr>
      </p:pic>
      <p:pic>
        <p:nvPicPr>
          <p:cNvPr id="8" name="Изображение 7"/>
          <p:cNvPicPr>
            <a:picLocks noChangeAspect="1"/>
          </p:cNvPicPr>
          <p:nvPr/>
        </p:nvPicPr>
        <p:blipFill>
          <a:blip r:embed="rId2"/>
          <a:srcRect l="3429" t="4111" r="4503" b="4250"/>
          <a:stretch>
            <a:fillRect/>
          </a:stretch>
        </p:blipFill>
        <p:spPr>
          <a:xfrm>
            <a:off x="939800" y="0"/>
            <a:ext cx="10643235" cy="6746240"/>
          </a:xfrm>
          <a:prstGeom prst="rect">
            <a:avLst/>
          </a:prstGeom>
        </p:spPr>
      </p:pic>
      <p:sp>
        <p:nvSpPr>
          <p:cNvPr id="11" name="Текстовое поле 10"/>
          <p:cNvSpPr txBox="1"/>
          <p:nvPr/>
        </p:nvSpPr>
        <p:spPr>
          <a:xfrm>
            <a:off x="1503680" y="405130"/>
            <a:ext cx="949579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ru-RU" sz="5400" i="1" u="sng">
                <a:latin typeface="Times New Roman" panose="02020603050405020304" charset="0"/>
                <a:cs typeface="Times New Roman" panose="02020603050405020304" charset="0"/>
              </a:rPr>
              <a:t>1.</a:t>
            </a:r>
            <a:r>
              <a:rPr lang="en-US" altLang="en-US" sz="5400" i="1" u="sng">
                <a:latin typeface="Times New Roman" panose="02020603050405020304" charset="0"/>
                <a:cs typeface="Times New Roman" panose="02020603050405020304" charset="0"/>
              </a:rPr>
              <a:t>«</a:t>
            </a:r>
            <a:r>
              <a:rPr lang="en-US" altLang="en-US" sz="5400" i="1" u="sng">
                <a:latin typeface="Times New Roman" panose="02020603050405020304" charset="0"/>
                <a:cs typeface="Times New Roman" panose="02020603050405020304" charset="0"/>
              </a:rPr>
              <a:t>Расшифруй</a:t>
            </a:r>
            <a:r>
              <a:rPr lang="en-US" altLang="ru-RU" sz="5400" i="1" u="sng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5400" i="1" u="sng">
                <a:latin typeface="Times New Roman" panose="02020603050405020304" charset="0"/>
                <a:cs typeface="Times New Roman" panose="02020603050405020304" charset="0"/>
              </a:rPr>
              <a:t>шифр</a:t>
            </a:r>
            <a:r>
              <a:rPr lang="en-US" altLang="en-US" sz="5400" i="1" u="sng">
                <a:latin typeface="Times New Roman" panose="02020603050405020304" charset="0"/>
                <a:cs typeface="Times New Roman" panose="02020603050405020304" charset="0"/>
              </a:rPr>
              <a:t>»</a:t>
            </a:r>
            <a:endParaRPr lang="en-US" altLang="en-US" sz="5400" i="1" u="sng"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12" name="Текстовое поле 11"/>
          <p:cNvSpPr txBox="1"/>
          <p:nvPr/>
        </p:nvSpPr>
        <p:spPr>
          <a:xfrm>
            <a:off x="6722745" y="1584325"/>
            <a:ext cx="4171950" cy="3844925"/>
          </a:xfrm>
          <a:prstGeom prst="rect">
            <a:avLst/>
          </a:prstGeom>
        </p:spPr>
        <p:txBody>
          <a:bodyPr>
            <a:noAutofit/>
          </a:bodyPr>
          <a:p>
            <a:pPr marL="0" indent="0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3600" b="0" i="0">
                <a:latin typeface="Times New Roman" panose="02020603050405020304"/>
                <a:ea typeface="Arial" panose="020B0604020202020204"/>
              </a:rPr>
              <a:t>а) водить за нос </a:t>
            </a:r>
            <a:endParaRPr lang="ru-RU" sz="3600" b="0" i="0">
              <a:latin typeface="Times New Roman" panose="02020603050405020304"/>
              <a:ea typeface="Arial" panose="020B0604020202020204"/>
            </a:endParaRPr>
          </a:p>
          <a:p>
            <a:pPr marL="0" indent="0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altLang="en-US" sz="3600" b="0" i="0">
                <a:latin typeface="Times New Roman" panose="02020603050405020304"/>
                <a:ea typeface="Arial" panose="020B0604020202020204"/>
              </a:rPr>
              <a:t>б) бить баклуши</a:t>
            </a:r>
            <a:endParaRPr lang="ru-RU" altLang="en-US" sz="3600" b="0" i="0">
              <a:latin typeface="Times New Roman" panose="02020603050405020304"/>
              <a:ea typeface="Arial" panose="020B0604020202020204"/>
            </a:endParaRPr>
          </a:p>
          <a:p>
            <a:pPr marL="0" indent="0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altLang="en-US" sz="3600" b="0" i="0">
                <a:latin typeface="Times New Roman" panose="02020603050405020304"/>
                <a:ea typeface="Arial" panose="020B0604020202020204"/>
              </a:rPr>
              <a:t>в) выйти из себя</a:t>
            </a:r>
            <a:endParaRPr lang="ru-RU" altLang="en-US" sz="3600" b="0" i="0">
              <a:latin typeface="Times New Roman" panose="02020603050405020304"/>
              <a:ea typeface="Arial" panose="020B0604020202020204"/>
            </a:endParaRPr>
          </a:p>
        </p:txBody>
      </p:sp>
      <p:pic>
        <p:nvPicPr>
          <p:cNvPr id="3" name="Изображение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1555" y="1805305"/>
            <a:ext cx="5328920" cy="3874135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ru-RU" altLang="en-US"/>
          </a:p>
        </p:txBody>
      </p:sp>
      <p:pic>
        <p:nvPicPr>
          <p:cNvPr id="4" name="Замещающее содержимое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0" y="17145"/>
            <a:ext cx="12192000" cy="6840855"/>
          </a:xfrm>
          <a:prstGeom prst="rect">
            <a:avLst/>
          </a:prstGeom>
        </p:spPr>
      </p:pic>
      <p:pic>
        <p:nvPicPr>
          <p:cNvPr id="8" name="Изображение 7"/>
          <p:cNvPicPr>
            <a:picLocks noChangeAspect="1"/>
          </p:cNvPicPr>
          <p:nvPr/>
        </p:nvPicPr>
        <p:blipFill>
          <a:blip r:embed="rId2"/>
          <a:srcRect l="3429" t="4111" r="4503" b="4250"/>
          <a:stretch>
            <a:fillRect/>
          </a:stretch>
        </p:blipFill>
        <p:spPr>
          <a:xfrm>
            <a:off x="939800" y="0"/>
            <a:ext cx="10643235" cy="6746240"/>
          </a:xfrm>
          <a:prstGeom prst="rect">
            <a:avLst/>
          </a:prstGeom>
        </p:spPr>
      </p:pic>
      <p:sp>
        <p:nvSpPr>
          <p:cNvPr id="11" name="Текстовое поле 10"/>
          <p:cNvSpPr txBox="1"/>
          <p:nvPr/>
        </p:nvSpPr>
        <p:spPr>
          <a:xfrm>
            <a:off x="1503680" y="405130"/>
            <a:ext cx="949579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ru-RU" sz="5400" i="1" u="sng">
                <a:latin typeface="Times New Roman" panose="02020603050405020304" charset="0"/>
                <a:cs typeface="Times New Roman" panose="02020603050405020304" charset="0"/>
              </a:rPr>
              <a:t>1.</a:t>
            </a:r>
            <a:r>
              <a:rPr lang="en-US" altLang="en-US" sz="5400" i="1" u="sng">
                <a:latin typeface="Times New Roman" panose="02020603050405020304" charset="0"/>
                <a:cs typeface="Times New Roman" panose="02020603050405020304" charset="0"/>
              </a:rPr>
              <a:t>«</a:t>
            </a:r>
            <a:r>
              <a:rPr lang="en-US" altLang="en-US" sz="5400" i="1" u="sng">
                <a:latin typeface="Times New Roman" panose="02020603050405020304" charset="0"/>
                <a:cs typeface="Times New Roman" panose="02020603050405020304" charset="0"/>
              </a:rPr>
              <a:t>Расшифруй</a:t>
            </a:r>
            <a:r>
              <a:rPr lang="en-US" altLang="ru-RU" sz="5400" i="1" u="sng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5400" i="1" u="sng">
                <a:latin typeface="Times New Roman" panose="02020603050405020304" charset="0"/>
                <a:cs typeface="Times New Roman" panose="02020603050405020304" charset="0"/>
              </a:rPr>
              <a:t>шифр</a:t>
            </a:r>
            <a:r>
              <a:rPr lang="en-US" altLang="en-US" sz="5400" i="1" u="sng">
                <a:latin typeface="Times New Roman" panose="02020603050405020304" charset="0"/>
                <a:cs typeface="Times New Roman" panose="02020603050405020304" charset="0"/>
              </a:rPr>
              <a:t>»</a:t>
            </a:r>
            <a:endParaRPr lang="en-US" altLang="en-US" sz="5400" i="1" u="sng"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12" name="Текстовое поле 11"/>
          <p:cNvSpPr txBox="1"/>
          <p:nvPr/>
        </p:nvSpPr>
        <p:spPr>
          <a:xfrm>
            <a:off x="6827520" y="1584325"/>
            <a:ext cx="4171950" cy="3844925"/>
          </a:xfrm>
          <a:prstGeom prst="rect">
            <a:avLst/>
          </a:prstGeom>
        </p:spPr>
        <p:txBody>
          <a:bodyPr>
            <a:noAutofit/>
          </a:bodyPr>
          <a:p>
            <a:pPr marL="0" indent="0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3600" b="1" i="0">
                <a:latin typeface="Times New Roman" panose="02020603050405020304"/>
                <a:ea typeface="Arial" panose="020B0604020202020204"/>
              </a:rPr>
              <a:t>а) водить за нос</a:t>
            </a:r>
            <a:r>
              <a:rPr lang="ru-RU" sz="3600" b="0" i="0">
                <a:latin typeface="Times New Roman" panose="02020603050405020304"/>
                <a:ea typeface="Arial" panose="020B0604020202020204"/>
              </a:rPr>
              <a:t> </a:t>
            </a:r>
            <a:endParaRPr lang="ru-RU" sz="3600" b="0" i="0">
              <a:latin typeface="Times New Roman" panose="02020603050405020304"/>
              <a:ea typeface="Arial" panose="020B0604020202020204"/>
            </a:endParaRPr>
          </a:p>
          <a:p>
            <a:pPr marL="0" indent="0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altLang="en-US" sz="3600" b="0" i="0">
                <a:latin typeface="Times New Roman" panose="02020603050405020304"/>
                <a:ea typeface="Arial" panose="020B0604020202020204"/>
              </a:rPr>
              <a:t>б) бить баклуши</a:t>
            </a:r>
            <a:endParaRPr lang="ru-RU" altLang="en-US" sz="3600" b="0" i="0">
              <a:latin typeface="Times New Roman" panose="02020603050405020304"/>
              <a:ea typeface="Arial" panose="020B0604020202020204"/>
            </a:endParaRPr>
          </a:p>
          <a:p>
            <a:pPr marL="0" indent="0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altLang="en-US" sz="3600" i="0">
                <a:latin typeface="Times New Roman" panose="02020603050405020304"/>
                <a:ea typeface="Arial" panose="020B0604020202020204"/>
              </a:rPr>
              <a:t>в) выйти из себя</a:t>
            </a:r>
            <a:endParaRPr lang="ru-RU" altLang="en-US" sz="3600" i="0">
              <a:latin typeface="Times New Roman" panose="02020603050405020304"/>
              <a:ea typeface="Arial" panose="020B0604020202020204"/>
            </a:endParaRPr>
          </a:p>
        </p:txBody>
      </p:sp>
      <p:pic>
        <p:nvPicPr>
          <p:cNvPr id="3" name="Изображение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1555" y="1805305"/>
            <a:ext cx="5328920" cy="3874135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ru-RU" altLang="en-US"/>
          </a:p>
        </p:txBody>
      </p:sp>
      <p:pic>
        <p:nvPicPr>
          <p:cNvPr id="4" name="Замещающее содержимое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0" y="17145"/>
            <a:ext cx="12192000" cy="6840855"/>
          </a:xfrm>
          <a:prstGeom prst="rect">
            <a:avLst/>
          </a:prstGeom>
        </p:spPr>
      </p:pic>
      <p:pic>
        <p:nvPicPr>
          <p:cNvPr id="8" name="Изображение 7"/>
          <p:cNvPicPr>
            <a:picLocks noChangeAspect="1"/>
          </p:cNvPicPr>
          <p:nvPr/>
        </p:nvPicPr>
        <p:blipFill>
          <a:blip r:embed="rId2"/>
          <a:srcRect l="3429" t="4111" r="4503" b="4250"/>
          <a:stretch>
            <a:fillRect/>
          </a:stretch>
        </p:blipFill>
        <p:spPr>
          <a:xfrm>
            <a:off x="939800" y="0"/>
            <a:ext cx="10643235" cy="6746240"/>
          </a:xfrm>
          <a:prstGeom prst="rect">
            <a:avLst/>
          </a:prstGeom>
        </p:spPr>
      </p:pic>
      <p:pic>
        <p:nvPicPr>
          <p:cNvPr id="5" name="Изображение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21635" y="345440"/>
            <a:ext cx="6348095" cy="6348095"/>
          </a:xfrm>
          <a:prstGeom prst="rect">
            <a:avLst/>
          </a:prstGeom>
        </p:spPr>
      </p:pic>
      <p:sp>
        <p:nvSpPr>
          <p:cNvPr id="7" name="Текстовое поле 6"/>
          <p:cNvSpPr txBox="1"/>
          <p:nvPr/>
        </p:nvSpPr>
        <p:spPr>
          <a:xfrm>
            <a:off x="3124200" y="508000"/>
            <a:ext cx="6047740" cy="107632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/>
            <a:r>
              <a:rPr lang="en-US" altLang="zh-CN" sz="3200" b="0" i="0">
                <a:latin typeface="Times New Roman" panose="02020603050405020304" charset="0"/>
                <a:ea typeface="YS Geo"/>
                <a:cs typeface="Times New Roman" panose="02020603050405020304" charset="0"/>
              </a:rPr>
              <a:t>Мы как две капли воды, но я круче</a:t>
            </a:r>
            <a:endParaRPr lang="en-US" altLang="zh-CN" sz="3200" b="0" i="0">
              <a:latin typeface="Times New Roman" panose="02020603050405020304" charset="0"/>
              <a:ea typeface="YS Geo"/>
              <a:cs typeface="Times New Roman" panose="02020603050405020304" charset="0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ru-RU" altLang="en-US"/>
          </a:p>
        </p:txBody>
      </p:sp>
      <p:pic>
        <p:nvPicPr>
          <p:cNvPr id="4" name="Замещающее содержимое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0" y="17145"/>
            <a:ext cx="12192000" cy="6840855"/>
          </a:xfrm>
          <a:prstGeom prst="rect">
            <a:avLst/>
          </a:prstGeom>
        </p:spPr>
      </p:pic>
      <p:pic>
        <p:nvPicPr>
          <p:cNvPr id="8" name="Изображение 7"/>
          <p:cNvPicPr>
            <a:picLocks noChangeAspect="1"/>
          </p:cNvPicPr>
          <p:nvPr/>
        </p:nvPicPr>
        <p:blipFill>
          <a:blip r:embed="rId2"/>
          <a:srcRect l="3429" t="4111" r="4503" b="4250"/>
          <a:stretch>
            <a:fillRect/>
          </a:stretch>
        </p:blipFill>
        <p:spPr>
          <a:xfrm>
            <a:off x="939800" y="0"/>
            <a:ext cx="10643235" cy="6746240"/>
          </a:xfrm>
          <a:prstGeom prst="rect">
            <a:avLst/>
          </a:prstGeom>
        </p:spPr>
      </p:pic>
      <p:sp>
        <p:nvSpPr>
          <p:cNvPr id="11" name="Текстовое поле 10"/>
          <p:cNvSpPr txBox="1"/>
          <p:nvPr/>
        </p:nvSpPr>
        <p:spPr>
          <a:xfrm>
            <a:off x="1503680" y="405130"/>
            <a:ext cx="949579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ru-RU" sz="4800" i="1" u="sng">
                <a:latin typeface="Times New Roman" panose="02020603050405020304" charset="0"/>
                <a:cs typeface="Times New Roman" panose="02020603050405020304" charset="0"/>
              </a:rPr>
              <a:t>Правила </a:t>
            </a:r>
            <a:r>
              <a:rPr lang="ru-RU" altLang="en-US" sz="4800" i="1" u="sng">
                <a:latin typeface="Times New Roman" panose="02020603050405020304" charset="0"/>
                <a:cs typeface="Times New Roman" panose="02020603050405020304" charset="0"/>
              </a:rPr>
              <a:t>работы в парах </a:t>
            </a:r>
            <a:endParaRPr lang="ru-RU" altLang="en-US" sz="4800" i="1" u="sng"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9" name="Текстовое поле 8"/>
          <p:cNvSpPr txBox="1"/>
          <p:nvPr/>
        </p:nvSpPr>
        <p:spPr>
          <a:xfrm>
            <a:off x="1416685" y="1647190"/>
            <a:ext cx="9438005" cy="465645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Font typeface="Arial" panose="020B0604020202020204"/>
              <a:buNone/>
            </a:pPr>
            <a:r>
              <a:rPr lang="ru-RU" altLang="en-US" sz="2800" b="0" i="0">
                <a:solidFill>
                  <a:schemeClr val="tx1"/>
                </a:solidFill>
                <a:latin typeface="Times New Roman" panose="02020603050405020304" charset="0"/>
                <a:ea typeface="ys text"/>
                <a:cs typeface="Times New Roman" panose="02020603050405020304" charset="0"/>
              </a:rPr>
              <a:t>1.</a:t>
            </a:r>
            <a:r>
              <a:rPr lang="en-US" altLang="zh-CN" sz="2800" b="0" i="0">
                <a:solidFill>
                  <a:schemeClr val="tx1"/>
                </a:solidFill>
                <a:latin typeface="Times New Roman" panose="02020603050405020304" charset="0"/>
                <a:ea typeface="ys text"/>
                <a:cs typeface="Times New Roman" panose="02020603050405020304" charset="0"/>
              </a:rPr>
              <a:t>Обращаться друг к другу по имени, спокойно, не повышая голоса.</a:t>
            </a:r>
            <a:endParaRPr lang="en-US" altLang="zh-CN" sz="2800" b="0" i="0">
              <a:solidFill>
                <a:schemeClr val="tx1"/>
              </a:solidFill>
              <a:latin typeface="Times New Roman" panose="02020603050405020304" charset="0"/>
              <a:ea typeface="ys text"/>
              <a:cs typeface="Times New Roman" panose="02020603050405020304" charset="0"/>
              <a:hlinkClick r:id="rId3"/>
            </a:endParaRPr>
          </a:p>
          <a:p>
            <a:pPr marL="0" indent="0">
              <a:lnSpc>
                <a:spcPct val="100000"/>
              </a:lnSpc>
              <a:spcBef>
                <a:spcPct val="0"/>
              </a:spcBef>
              <a:spcAft>
                <a:spcPts val="400"/>
              </a:spcAft>
              <a:buFont typeface="Arial" panose="020B0604020202020204"/>
              <a:buNone/>
            </a:pPr>
            <a:r>
              <a:rPr lang="ru-RU" altLang="en-US" sz="2800" b="0" i="0">
                <a:solidFill>
                  <a:schemeClr val="tx1"/>
                </a:solidFill>
                <a:latin typeface="Times New Roman" panose="02020603050405020304" charset="0"/>
                <a:ea typeface="ys text"/>
                <a:cs typeface="Times New Roman" panose="02020603050405020304" charset="0"/>
              </a:rPr>
              <a:t>2.</a:t>
            </a:r>
            <a:r>
              <a:rPr lang="en-US" altLang="zh-CN" sz="2800" b="0" i="0">
                <a:solidFill>
                  <a:schemeClr val="tx1"/>
                </a:solidFill>
                <a:latin typeface="Times New Roman" panose="02020603050405020304" charset="0"/>
                <a:ea typeface="ys text"/>
                <a:cs typeface="Times New Roman" panose="02020603050405020304" charset="0"/>
              </a:rPr>
              <a:t>Говорить в паре тихим голосом, чтобы не мешать работе других пар. </a:t>
            </a:r>
            <a:endParaRPr lang="en-US" altLang="zh-CN" sz="2800" b="0" i="0">
              <a:solidFill>
                <a:schemeClr val="tx1"/>
              </a:solidFill>
              <a:latin typeface="Times New Roman" panose="02020603050405020304" charset="0"/>
              <a:ea typeface="ys text"/>
              <a:cs typeface="Times New Roman" panose="02020603050405020304" charset="0"/>
              <a:hlinkClick r:id="rId4"/>
            </a:endParaRPr>
          </a:p>
          <a:p>
            <a:pPr marL="0" indent="0">
              <a:lnSpc>
                <a:spcPct val="100000"/>
              </a:lnSpc>
              <a:spcBef>
                <a:spcPct val="0"/>
              </a:spcBef>
              <a:spcAft>
                <a:spcPts val="400"/>
              </a:spcAft>
              <a:buFont typeface="Arial" panose="020B0604020202020204"/>
              <a:buNone/>
            </a:pPr>
            <a:r>
              <a:rPr lang="ru-RU" altLang="en-US" sz="2800" b="0" i="0">
                <a:solidFill>
                  <a:schemeClr val="tx1"/>
                </a:solidFill>
                <a:latin typeface="Times New Roman" panose="02020603050405020304" charset="0"/>
                <a:ea typeface="ys text"/>
                <a:cs typeface="Times New Roman" panose="02020603050405020304" charset="0"/>
              </a:rPr>
              <a:t>3.</a:t>
            </a:r>
            <a:r>
              <a:rPr lang="en-US" altLang="zh-CN" sz="2800" b="0" i="0">
                <a:solidFill>
                  <a:schemeClr val="tx1"/>
                </a:solidFill>
                <a:latin typeface="Times New Roman" panose="02020603050405020304" charset="0"/>
                <a:ea typeface="ys text"/>
                <a:cs typeface="Times New Roman" panose="02020603050405020304" charset="0"/>
              </a:rPr>
              <a:t>Работать должны оба: один говорит, другой слушает. </a:t>
            </a:r>
            <a:endParaRPr lang="en-US" altLang="zh-CN" sz="2800" b="0" i="0">
              <a:solidFill>
                <a:schemeClr val="tx1"/>
              </a:solidFill>
              <a:latin typeface="Times New Roman" panose="02020603050405020304" charset="0"/>
              <a:ea typeface="ys text"/>
              <a:cs typeface="Times New Roman" panose="02020603050405020304" charset="0"/>
              <a:hlinkClick r:id="rId4"/>
            </a:endParaRPr>
          </a:p>
          <a:p>
            <a:pPr marL="0" indent="0">
              <a:lnSpc>
                <a:spcPct val="100000"/>
              </a:lnSpc>
              <a:spcBef>
                <a:spcPct val="0"/>
              </a:spcBef>
              <a:spcAft>
                <a:spcPts val="400"/>
              </a:spcAft>
              <a:buFont typeface="Arial" panose="020B0604020202020204"/>
              <a:buNone/>
            </a:pPr>
            <a:r>
              <a:rPr lang="ru-RU" altLang="en-US" sz="2800" b="0" i="0">
                <a:solidFill>
                  <a:schemeClr val="tx1"/>
                </a:solidFill>
                <a:latin typeface="Times New Roman" panose="02020603050405020304" charset="0"/>
                <a:ea typeface="ys text"/>
                <a:cs typeface="Times New Roman" panose="02020603050405020304" charset="0"/>
              </a:rPr>
              <a:t>4.</a:t>
            </a:r>
            <a:r>
              <a:rPr lang="en-US" altLang="zh-CN" sz="2800" b="0" i="0">
                <a:solidFill>
                  <a:schemeClr val="tx1"/>
                </a:solidFill>
                <a:latin typeface="Times New Roman" panose="02020603050405020304" charset="0"/>
                <a:ea typeface="ys text"/>
                <a:cs typeface="Times New Roman" panose="02020603050405020304" charset="0"/>
              </a:rPr>
              <a:t>Своё несогласие высказывать вежливо. </a:t>
            </a:r>
            <a:endParaRPr lang="en-US" altLang="zh-CN" sz="2800" b="0" i="0">
              <a:solidFill>
                <a:schemeClr val="tx1"/>
              </a:solidFill>
              <a:latin typeface="Times New Roman" panose="02020603050405020304" charset="0"/>
              <a:ea typeface="ys text"/>
              <a:cs typeface="Times New Roman" panose="02020603050405020304" charset="0"/>
              <a:hlinkClick r:id="rId4"/>
            </a:endParaRPr>
          </a:p>
          <a:p>
            <a:pPr marL="0" indent="0">
              <a:lnSpc>
                <a:spcPct val="100000"/>
              </a:lnSpc>
              <a:spcBef>
                <a:spcPct val="0"/>
              </a:spcBef>
              <a:spcAft>
                <a:spcPts val="400"/>
              </a:spcAft>
              <a:buFont typeface="Arial" panose="020B0604020202020204"/>
              <a:buNone/>
            </a:pPr>
            <a:r>
              <a:rPr lang="ru-RU" altLang="en-US" sz="2800" b="0" i="0">
                <a:solidFill>
                  <a:schemeClr val="tx1"/>
                </a:solidFill>
                <a:latin typeface="Times New Roman" panose="02020603050405020304" charset="0"/>
                <a:ea typeface="ys text"/>
                <a:cs typeface="Times New Roman" panose="02020603050405020304" charset="0"/>
              </a:rPr>
              <a:t>5.</a:t>
            </a:r>
            <a:r>
              <a:rPr lang="en-US" altLang="zh-CN" sz="2800" b="0" i="0">
                <a:solidFill>
                  <a:schemeClr val="tx1"/>
                </a:solidFill>
                <a:latin typeface="Times New Roman" panose="02020603050405020304" charset="0"/>
                <a:ea typeface="ys text"/>
                <a:cs typeface="Times New Roman" panose="02020603050405020304" charset="0"/>
              </a:rPr>
              <a:t>При затруднении попросить помощи у партнёра и помогать сам, если он просит об этом. </a:t>
            </a:r>
            <a:endParaRPr lang="en-US" altLang="zh-CN" sz="2800" b="0" i="0">
              <a:solidFill>
                <a:schemeClr val="tx1"/>
              </a:solidFill>
              <a:latin typeface="Times New Roman" panose="02020603050405020304" charset="0"/>
              <a:ea typeface="ys text"/>
              <a:cs typeface="Times New Roman" panose="02020603050405020304" charset="0"/>
              <a:hlinkClick r:id="rId4"/>
            </a:endParaRPr>
          </a:p>
          <a:p>
            <a:pPr marL="0" indent="0">
              <a:lnSpc>
                <a:spcPct val="100000"/>
              </a:lnSpc>
              <a:spcBef>
                <a:spcPct val="0"/>
              </a:spcBef>
              <a:spcAft>
                <a:spcPts val="400"/>
              </a:spcAft>
              <a:buFont typeface="Arial" panose="020B0604020202020204"/>
              <a:buNone/>
            </a:pPr>
            <a:r>
              <a:rPr lang="ru-RU" altLang="en-US" sz="2800" b="0" i="0">
                <a:solidFill>
                  <a:schemeClr val="tx1"/>
                </a:solidFill>
                <a:latin typeface="Times New Roman" panose="02020603050405020304" charset="0"/>
                <a:ea typeface="ys text"/>
                <a:cs typeface="Times New Roman" panose="02020603050405020304" charset="0"/>
              </a:rPr>
              <a:t>6.</a:t>
            </a:r>
            <a:r>
              <a:rPr lang="en-US" altLang="zh-CN" sz="2800" b="0" i="0">
                <a:solidFill>
                  <a:schemeClr val="tx1"/>
                </a:solidFill>
                <a:latin typeface="Times New Roman" panose="02020603050405020304" charset="0"/>
                <a:ea typeface="ys text"/>
                <a:cs typeface="Times New Roman" panose="02020603050405020304" charset="0"/>
              </a:rPr>
              <a:t>Помнить, что пара — это одна команда, у которой общий успех и общие ошибки. </a:t>
            </a:r>
            <a:endParaRPr lang="en-US" altLang="zh-CN" sz="2800" b="0" i="0">
              <a:solidFill>
                <a:schemeClr val="tx1"/>
              </a:solidFill>
              <a:latin typeface="Times New Roman" panose="02020603050405020304" charset="0"/>
              <a:ea typeface="ys text"/>
              <a:cs typeface="Times New Roman" panose="02020603050405020304" charset="0"/>
              <a:hlinkClick r:id="rId5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ru-RU" altLang="en-US"/>
          </a:p>
        </p:txBody>
      </p:sp>
      <p:pic>
        <p:nvPicPr>
          <p:cNvPr id="4" name="Замещающее содержимое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0" y="17145"/>
            <a:ext cx="12192000" cy="6840855"/>
          </a:xfrm>
          <a:prstGeom prst="rect">
            <a:avLst/>
          </a:prstGeom>
        </p:spPr>
      </p:pic>
      <p:pic>
        <p:nvPicPr>
          <p:cNvPr id="3" name="Изображение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38550" y="147955"/>
            <a:ext cx="5139690" cy="6433185"/>
          </a:xfrm>
          <a:prstGeom prst="rect">
            <a:avLst/>
          </a:prstGeom>
        </p:spPr>
      </p:pic>
      <p:sp>
        <p:nvSpPr>
          <p:cNvPr id="6" name="Текстовое поле 5"/>
          <p:cNvSpPr txBox="1"/>
          <p:nvPr/>
        </p:nvSpPr>
        <p:spPr>
          <a:xfrm>
            <a:off x="7319010" y="1111250"/>
            <a:ext cx="1108075" cy="97155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ru-RU" altLang="en-US" sz="6600"/>
              <a:t>1</a:t>
            </a:r>
            <a:endParaRPr lang="ru-RU" altLang="en-US" sz="6600"/>
          </a:p>
        </p:txBody>
      </p:sp>
      <p:sp>
        <p:nvSpPr>
          <p:cNvPr id="7" name="Текстовое поле 6"/>
          <p:cNvSpPr txBox="1"/>
          <p:nvPr/>
        </p:nvSpPr>
        <p:spPr>
          <a:xfrm>
            <a:off x="3798570" y="2471420"/>
            <a:ext cx="4820285" cy="16916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ru-RU" altLang="en-US" sz="5200" i="1"/>
              <a:t>«Таинственные фразы»</a:t>
            </a:r>
            <a:endParaRPr lang="ru-RU" altLang="en-US" sz="5200" i="1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ru-RU" altLang="en-US"/>
          </a:p>
        </p:txBody>
      </p:sp>
      <p:pic>
        <p:nvPicPr>
          <p:cNvPr id="4" name="Замещающее содержимое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0" y="17145"/>
            <a:ext cx="12192000" cy="6840855"/>
          </a:xfrm>
          <a:prstGeom prst="rect">
            <a:avLst/>
          </a:prstGeom>
        </p:spPr>
      </p:pic>
      <p:pic>
        <p:nvPicPr>
          <p:cNvPr id="8" name="Изображение 7"/>
          <p:cNvPicPr>
            <a:picLocks noChangeAspect="1"/>
          </p:cNvPicPr>
          <p:nvPr/>
        </p:nvPicPr>
        <p:blipFill>
          <a:blip r:embed="rId2"/>
          <a:srcRect l="3429" t="4111" r="4503" b="4250"/>
          <a:stretch>
            <a:fillRect/>
          </a:stretch>
        </p:blipFill>
        <p:spPr>
          <a:xfrm>
            <a:off x="939800" y="0"/>
            <a:ext cx="10643235" cy="6746240"/>
          </a:xfrm>
          <a:prstGeom prst="rect">
            <a:avLst/>
          </a:prstGeom>
        </p:spPr>
      </p:pic>
      <p:sp>
        <p:nvSpPr>
          <p:cNvPr id="11" name="Текстовое поле 10"/>
          <p:cNvSpPr txBox="1"/>
          <p:nvPr/>
        </p:nvSpPr>
        <p:spPr>
          <a:xfrm>
            <a:off x="1503680" y="405130"/>
            <a:ext cx="949579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ru-RU" sz="4800" i="1" u="sng">
                <a:latin typeface="Times New Roman" panose="02020603050405020304" charset="0"/>
                <a:cs typeface="Times New Roman" panose="02020603050405020304" charset="0"/>
              </a:rPr>
              <a:t>2.</a:t>
            </a:r>
            <a:r>
              <a:rPr lang="en-US" altLang="en-US" sz="4800" i="1" u="sng">
                <a:latin typeface="Times New Roman" panose="02020603050405020304" charset="0"/>
                <a:cs typeface="Times New Roman" panose="02020603050405020304" charset="0"/>
              </a:rPr>
              <a:t>«</a:t>
            </a:r>
            <a:r>
              <a:rPr lang="ru-RU" altLang="en-US" sz="4800" i="1" u="sng">
                <a:latin typeface="Times New Roman" panose="02020603050405020304" charset="0"/>
                <a:cs typeface="Times New Roman" panose="02020603050405020304" charset="0"/>
              </a:rPr>
              <a:t>Подбери пару</a:t>
            </a:r>
            <a:r>
              <a:rPr lang="en-US" altLang="en-US" sz="4800" i="1" u="sng">
                <a:latin typeface="Times New Roman" panose="02020603050405020304" charset="0"/>
                <a:cs typeface="Times New Roman" panose="02020603050405020304" charset="0"/>
              </a:rPr>
              <a:t>»</a:t>
            </a:r>
            <a:r>
              <a:rPr lang="ru-RU" altLang="en-US" sz="4800" i="1" u="sng">
                <a:latin typeface="Times New Roman" panose="02020603050405020304" charset="0"/>
                <a:cs typeface="Times New Roman" panose="02020603050405020304" charset="0"/>
              </a:rPr>
              <a:t> ( работа в парах) </a:t>
            </a:r>
            <a:endParaRPr lang="ru-RU" altLang="en-US" sz="4800" i="1" u="sng">
              <a:latin typeface="Times New Roman" panose="02020603050405020304" charset="0"/>
              <a:cs typeface="Times New Roman" panose="02020603050405020304" charset="0"/>
            </a:endParaRPr>
          </a:p>
        </p:txBody>
      </p:sp>
      <p:pic>
        <p:nvPicPr>
          <p:cNvPr id="7" name="Изображение 6" descr="Снимок экрана (88)"/>
          <p:cNvPicPr>
            <a:picLocks noChangeAspect="1"/>
          </p:cNvPicPr>
          <p:nvPr/>
        </p:nvPicPr>
        <p:blipFill>
          <a:blip r:embed="rId3"/>
          <a:srcRect l="21678" t="42361" r="23443" b="26185"/>
          <a:stretch>
            <a:fillRect/>
          </a:stretch>
        </p:blipFill>
        <p:spPr>
          <a:xfrm>
            <a:off x="1626870" y="1830070"/>
            <a:ext cx="9829165" cy="3521075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ru-RU" altLang="en-US"/>
          </a:p>
        </p:txBody>
      </p:sp>
      <p:pic>
        <p:nvPicPr>
          <p:cNvPr id="4" name="Замещающее содержимое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0" y="17145"/>
            <a:ext cx="12192000" cy="6840855"/>
          </a:xfrm>
          <a:prstGeom prst="rect">
            <a:avLst/>
          </a:prstGeom>
        </p:spPr>
      </p:pic>
      <p:pic>
        <p:nvPicPr>
          <p:cNvPr id="8" name="Изображение 7"/>
          <p:cNvPicPr>
            <a:picLocks noChangeAspect="1"/>
          </p:cNvPicPr>
          <p:nvPr/>
        </p:nvPicPr>
        <p:blipFill>
          <a:blip r:embed="rId2"/>
          <a:srcRect l="3429" t="4111" r="4503" b="4250"/>
          <a:stretch>
            <a:fillRect/>
          </a:stretch>
        </p:blipFill>
        <p:spPr>
          <a:xfrm>
            <a:off x="939800" y="0"/>
            <a:ext cx="10643235" cy="6746240"/>
          </a:xfrm>
          <a:prstGeom prst="rect">
            <a:avLst/>
          </a:prstGeom>
        </p:spPr>
      </p:pic>
      <p:sp>
        <p:nvSpPr>
          <p:cNvPr id="11" name="Текстовое поле 10"/>
          <p:cNvSpPr txBox="1"/>
          <p:nvPr/>
        </p:nvSpPr>
        <p:spPr>
          <a:xfrm>
            <a:off x="1503680" y="405130"/>
            <a:ext cx="949579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ru-RU" sz="5400" i="1" u="sng">
                <a:latin typeface="Times New Roman" panose="02020603050405020304" charset="0"/>
                <a:cs typeface="Times New Roman" panose="02020603050405020304" charset="0"/>
              </a:rPr>
              <a:t>2.</a:t>
            </a:r>
            <a:r>
              <a:rPr lang="en-US" altLang="en-US" sz="5400" i="1" u="sng">
                <a:latin typeface="Times New Roman" panose="02020603050405020304" charset="0"/>
                <a:cs typeface="Times New Roman" panose="02020603050405020304" charset="0"/>
              </a:rPr>
              <a:t>«</a:t>
            </a:r>
            <a:r>
              <a:rPr lang="ru-RU" altLang="en-US" sz="5400" i="1" u="sng">
                <a:latin typeface="Times New Roman" panose="02020603050405020304" charset="0"/>
                <a:cs typeface="Times New Roman" panose="02020603050405020304" charset="0"/>
              </a:rPr>
              <a:t>Подбери пару</a:t>
            </a:r>
            <a:r>
              <a:rPr lang="en-US" altLang="en-US" sz="5400" i="1" u="sng">
                <a:latin typeface="Times New Roman" panose="02020603050405020304" charset="0"/>
                <a:cs typeface="Times New Roman" panose="02020603050405020304" charset="0"/>
              </a:rPr>
              <a:t>»</a:t>
            </a:r>
            <a:r>
              <a:rPr lang="ru-RU" altLang="en-US" sz="5400" i="1" u="sng">
                <a:latin typeface="Times New Roman" panose="02020603050405020304" charset="0"/>
                <a:cs typeface="Times New Roman" panose="02020603050405020304" charset="0"/>
              </a:rPr>
              <a:t> </a:t>
            </a:r>
            <a:endParaRPr lang="ru-RU" altLang="en-US" sz="5400" i="1" u="sng">
              <a:latin typeface="Times New Roman" panose="02020603050405020304" charset="0"/>
              <a:cs typeface="Times New Roman" panose="02020603050405020304" charset="0"/>
            </a:endParaRPr>
          </a:p>
        </p:txBody>
      </p:sp>
      <p:pic>
        <p:nvPicPr>
          <p:cNvPr id="7" name="Изображение 6" descr="Снимок экрана (88)"/>
          <p:cNvPicPr>
            <a:picLocks noChangeAspect="1"/>
          </p:cNvPicPr>
          <p:nvPr/>
        </p:nvPicPr>
        <p:blipFill>
          <a:blip r:embed="rId3"/>
          <a:srcRect l="21678" t="42361" r="23443" b="26185"/>
          <a:stretch>
            <a:fillRect/>
          </a:stretch>
        </p:blipFill>
        <p:spPr>
          <a:xfrm>
            <a:off x="1626870" y="1830070"/>
            <a:ext cx="9829165" cy="3521075"/>
          </a:xfrm>
          <a:prstGeom prst="rect">
            <a:avLst/>
          </a:prstGeom>
        </p:spPr>
      </p:pic>
      <p:cxnSp>
        <p:nvCxnSpPr>
          <p:cNvPr id="3" name="Прямая со стрелкой 2"/>
          <p:cNvCxnSpPr/>
          <p:nvPr/>
        </p:nvCxnSpPr>
        <p:spPr>
          <a:xfrm>
            <a:off x="3639185" y="2096135"/>
            <a:ext cx="2837180" cy="668020"/>
          </a:xfrm>
          <a:prstGeom prst="straightConnector1">
            <a:avLst/>
          </a:prstGeom>
          <a:ln w="44450" cmpd="sng">
            <a:solidFill>
              <a:srgbClr val="202020"/>
            </a:solidFill>
            <a:prstDash val="solid"/>
            <a:tailEnd type="arrow" w="med" len="med"/>
          </a:ln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5" name="Прямая со стрелкой 4"/>
          <p:cNvCxnSpPr/>
          <p:nvPr/>
        </p:nvCxnSpPr>
        <p:spPr>
          <a:xfrm>
            <a:off x="3606165" y="2688590"/>
            <a:ext cx="2870200" cy="758190"/>
          </a:xfrm>
          <a:prstGeom prst="straightConnector1">
            <a:avLst/>
          </a:prstGeom>
          <a:ln w="44450" cmpd="sng">
            <a:solidFill>
              <a:srgbClr val="202020"/>
            </a:solidFill>
            <a:prstDash val="solid"/>
            <a:tailEnd type="arrow" w="med" len="med"/>
          </a:ln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6" name="Прямая со стрелкой 5"/>
          <p:cNvCxnSpPr/>
          <p:nvPr/>
        </p:nvCxnSpPr>
        <p:spPr>
          <a:xfrm flipV="1">
            <a:off x="3628390" y="2151380"/>
            <a:ext cx="2828925" cy="1282700"/>
          </a:xfrm>
          <a:prstGeom prst="straightConnector1">
            <a:avLst/>
          </a:prstGeom>
          <a:ln w="44450" cmpd="sng">
            <a:solidFill>
              <a:srgbClr val="202020"/>
            </a:solidFill>
            <a:prstDash val="solid"/>
            <a:tailEnd type="arrow" w="med" len="med"/>
          </a:ln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/>
          <p:nvPr/>
        </p:nvCxnSpPr>
        <p:spPr>
          <a:xfrm>
            <a:off x="4050665" y="3824605"/>
            <a:ext cx="2702560" cy="892175"/>
          </a:xfrm>
          <a:prstGeom prst="straightConnector1">
            <a:avLst/>
          </a:prstGeom>
          <a:ln w="44450" cmpd="sng">
            <a:solidFill>
              <a:srgbClr val="202020"/>
            </a:solidFill>
            <a:prstDash val="solid"/>
            <a:tailEnd type="arrow" w="med" len="med"/>
          </a:ln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>
            <a:off x="3763645" y="4639310"/>
            <a:ext cx="2712720" cy="593090"/>
          </a:xfrm>
          <a:prstGeom prst="straightConnector1">
            <a:avLst/>
          </a:prstGeom>
          <a:ln w="44450" cmpd="sng">
            <a:solidFill>
              <a:srgbClr val="202020"/>
            </a:solidFill>
            <a:prstDash val="solid"/>
            <a:tailEnd type="arrow" w="med" len="med"/>
          </a:ln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 flipV="1">
            <a:off x="3639185" y="4025900"/>
            <a:ext cx="2982595" cy="972185"/>
          </a:xfrm>
          <a:prstGeom prst="straightConnector1">
            <a:avLst/>
          </a:prstGeom>
          <a:ln w="44450" cmpd="sng">
            <a:solidFill>
              <a:srgbClr val="202020"/>
            </a:solidFill>
            <a:prstDash val="solid"/>
            <a:tailEnd type="arrow" w="med" len="med"/>
          </a:ln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ru-RU" altLang="en-US"/>
          </a:p>
        </p:txBody>
      </p:sp>
      <p:pic>
        <p:nvPicPr>
          <p:cNvPr id="4" name="Замещающее содержимое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0" y="17145"/>
            <a:ext cx="12192000" cy="6840855"/>
          </a:xfrm>
          <a:prstGeom prst="rect">
            <a:avLst/>
          </a:prstGeom>
        </p:spPr>
      </p:pic>
      <p:pic>
        <p:nvPicPr>
          <p:cNvPr id="8" name="Изображение 7"/>
          <p:cNvPicPr>
            <a:picLocks noChangeAspect="1"/>
          </p:cNvPicPr>
          <p:nvPr/>
        </p:nvPicPr>
        <p:blipFill>
          <a:blip r:embed="rId2"/>
          <a:srcRect l="3429" t="4111" r="4503" b="4250"/>
          <a:stretch>
            <a:fillRect/>
          </a:stretch>
        </p:blipFill>
        <p:spPr>
          <a:xfrm>
            <a:off x="939800" y="0"/>
            <a:ext cx="10643235" cy="6746240"/>
          </a:xfrm>
          <a:prstGeom prst="rect">
            <a:avLst/>
          </a:prstGeom>
        </p:spPr>
      </p:pic>
      <p:sp>
        <p:nvSpPr>
          <p:cNvPr id="11" name="Текстовое поле 10"/>
          <p:cNvSpPr txBox="1"/>
          <p:nvPr/>
        </p:nvSpPr>
        <p:spPr>
          <a:xfrm>
            <a:off x="1239520" y="405130"/>
            <a:ext cx="10085705" cy="14452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ru-RU" sz="4400" i="1" u="sng">
                <a:latin typeface="Times New Roman" panose="02020603050405020304" charset="0"/>
                <a:cs typeface="Times New Roman" panose="02020603050405020304" charset="0"/>
              </a:rPr>
              <a:t>3.</a:t>
            </a:r>
            <a:r>
              <a:rPr lang="" altLang="en-US" sz="4400" i="1" u="sng">
                <a:latin typeface="Times New Roman" panose="02020603050405020304" charset="0"/>
                <a:cs typeface="Times New Roman" panose="02020603050405020304" charset="0"/>
              </a:rPr>
              <a:t>«</a:t>
            </a:r>
            <a:r>
              <a:rPr lang="en-US" altLang="en-US" sz="4400" i="1" u="sng">
                <a:latin typeface="Times New Roman" panose="02020603050405020304" charset="0"/>
                <a:cs typeface="Times New Roman" panose="02020603050405020304" charset="0"/>
              </a:rPr>
              <a:t>Оживи</a:t>
            </a:r>
            <a:r>
              <a:rPr lang="en-US" altLang="ru-RU" sz="4400" i="1" u="sng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4400" i="1" u="sng">
                <a:latin typeface="Times New Roman" panose="02020603050405020304" charset="0"/>
                <a:cs typeface="Times New Roman" panose="02020603050405020304" charset="0"/>
              </a:rPr>
              <a:t>предложение</a:t>
            </a:r>
            <a:r>
              <a:rPr lang="" altLang="en-US" sz="4400" i="1" u="sng">
                <a:latin typeface="Times New Roman" panose="02020603050405020304" charset="0"/>
                <a:cs typeface="Times New Roman" panose="02020603050405020304" charset="0"/>
              </a:rPr>
              <a:t>»</a:t>
            </a:r>
            <a:r>
              <a:rPr lang="ru-RU" sz="4400" i="1" u="sng">
                <a:latin typeface="Times New Roman" panose="02020603050405020304" charset="0"/>
                <a:cs typeface="Times New Roman" panose="02020603050405020304" charset="0"/>
              </a:rPr>
              <a:t> ( индивидуально)</a:t>
            </a:r>
            <a:endParaRPr lang="ru-RU" sz="4400" i="1" u="sng"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3" name="Текстовое поле 2"/>
          <p:cNvSpPr txBox="1"/>
          <p:nvPr/>
        </p:nvSpPr>
        <p:spPr>
          <a:xfrm>
            <a:off x="1584325" y="1850390"/>
            <a:ext cx="9489440" cy="3274695"/>
          </a:xfrm>
          <a:prstGeom prst="rect">
            <a:avLst/>
          </a:prstGeom>
        </p:spPr>
        <p:txBody>
          <a:bodyPr>
            <a:noAutofit/>
          </a:bodyPr>
          <a:p>
            <a:pPr marL="0" indent="0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>
                <a:latin typeface="Times New Roman" panose="02020603050405020304"/>
                <a:ea typeface="SimSun" panose="02010600030101010101" pitchFamily="2" charset="-122"/>
              </a:rPr>
              <a:t>Сегодня Петя ……………… и не сделал уроки. Учитель спросил его, а он стал ……………… . Потом Петя пообещал всё исправить, но мы поняли, что он снова ……………… ».</a:t>
            </a:r>
            <a:endParaRPr lang="en-US" altLang="zh-CN" sz="2800">
              <a:latin typeface="Times New Roman" panose="02020603050405020304"/>
              <a:ea typeface="SimSun" panose="02010600030101010101" pitchFamily="2" charset="-122"/>
            </a:endParaRPr>
          </a:p>
          <a:p>
            <a:pPr marL="0" indent="0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 i="1">
                <a:latin typeface="Times New Roman" panose="02020603050405020304"/>
                <a:ea typeface="SimSun" panose="02010600030101010101" pitchFamily="2" charset="-122"/>
              </a:rPr>
              <a:t>Слова для вставки: «бить баклуши», «вешать лапшу на уши», «водить за нос.</a:t>
            </a:r>
            <a:endParaRPr lang="en-US" altLang="zh-CN" sz="2800" i="1">
              <a:latin typeface="Times New Roman" panose="02020603050405020304"/>
              <a:ea typeface="SimSun" panose="02010600030101010101" pitchFamily="2" charset="-122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ru-RU" altLang="en-US"/>
          </a:p>
        </p:txBody>
      </p:sp>
      <p:pic>
        <p:nvPicPr>
          <p:cNvPr id="4" name="Замещающее содержимое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0" y="17145"/>
            <a:ext cx="12192000" cy="6840855"/>
          </a:xfrm>
          <a:prstGeom prst="rect">
            <a:avLst/>
          </a:prstGeom>
        </p:spPr>
      </p:pic>
      <p:pic>
        <p:nvPicPr>
          <p:cNvPr id="8" name="Изображение 7"/>
          <p:cNvPicPr>
            <a:picLocks noChangeAspect="1"/>
          </p:cNvPicPr>
          <p:nvPr/>
        </p:nvPicPr>
        <p:blipFill>
          <a:blip r:embed="rId2"/>
          <a:srcRect l="3429" t="4111" r="4503" b="4250"/>
          <a:stretch>
            <a:fillRect/>
          </a:stretch>
        </p:blipFill>
        <p:spPr>
          <a:xfrm>
            <a:off x="939800" y="0"/>
            <a:ext cx="10643235" cy="6746240"/>
          </a:xfrm>
          <a:prstGeom prst="rect">
            <a:avLst/>
          </a:prstGeom>
        </p:spPr>
      </p:pic>
      <p:sp>
        <p:nvSpPr>
          <p:cNvPr id="11" name="Текстовое поле 10"/>
          <p:cNvSpPr txBox="1"/>
          <p:nvPr/>
        </p:nvSpPr>
        <p:spPr>
          <a:xfrm>
            <a:off x="1503680" y="405130"/>
            <a:ext cx="949579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ru-RU" sz="5400" i="1" u="sng">
                <a:latin typeface="Times New Roman" panose="02020603050405020304" charset="0"/>
                <a:cs typeface="Times New Roman" panose="02020603050405020304" charset="0"/>
              </a:rPr>
              <a:t>3.</a:t>
            </a:r>
            <a:r>
              <a:rPr lang="en-US" altLang="en-US" sz="5400" i="1" u="sng">
                <a:latin typeface="Times New Roman" panose="02020603050405020304" charset="0"/>
                <a:cs typeface="Times New Roman" panose="02020603050405020304" charset="0"/>
              </a:rPr>
              <a:t>«</a:t>
            </a:r>
            <a:r>
              <a:rPr lang="en-US" altLang="en-US" sz="5400" i="1" u="sng">
                <a:latin typeface="Times New Roman" panose="02020603050405020304" charset="0"/>
                <a:cs typeface="Times New Roman" panose="02020603050405020304" charset="0"/>
              </a:rPr>
              <a:t>Оживи</a:t>
            </a:r>
            <a:r>
              <a:rPr lang="en-US" altLang="ru-RU" sz="5400" i="1" u="sng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5400" i="1" u="sng">
                <a:latin typeface="Times New Roman" panose="02020603050405020304" charset="0"/>
                <a:cs typeface="Times New Roman" panose="02020603050405020304" charset="0"/>
              </a:rPr>
              <a:t>предложение</a:t>
            </a:r>
            <a:r>
              <a:rPr lang="en-US" altLang="en-US" sz="5400" i="1" u="sng">
                <a:latin typeface="Times New Roman" panose="02020603050405020304" charset="0"/>
                <a:cs typeface="Times New Roman" panose="02020603050405020304" charset="0"/>
              </a:rPr>
              <a:t>»</a:t>
            </a:r>
            <a:endParaRPr lang="en-US" altLang="en-US" sz="5400" i="1" u="sng"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3" name="Текстовое поле 2"/>
          <p:cNvSpPr txBox="1"/>
          <p:nvPr/>
        </p:nvSpPr>
        <p:spPr>
          <a:xfrm>
            <a:off x="1584325" y="1650365"/>
            <a:ext cx="9489440" cy="3274695"/>
          </a:xfrm>
          <a:prstGeom prst="rect">
            <a:avLst/>
          </a:prstGeom>
        </p:spPr>
        <p:txBody>
          <a:bodyPr>
            <a:noAutofit/>
          </a:bodyPr>
          <a:p>
            <a:pPr marL="0" indent="0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>
                <a:latin typeface="Times New Roman" panose="02020603050405020304"/>
                <a:ea typeface="SimSun" panose="02010600030101010101" pitchFamily="2" charset="-122"/>
              </a:rPr>
              <a:t>Сегодня Петя </a:t>
            </a:r>
            <a:r>
              <a:rPr lang="ru-RU" altLang="en-US" sz="2800" b="1">
                <a:latin typeface="Times New Roman" panose="02020603050405020304"/>
                <a:ea typeface="SimSun" panose="02010600030101010101" pitchFamily="2" charset="-122"/>
              </a:rPr>
              <a:t>бил баклуши</a:t>
            </a:r>
            <a:r>
              <a:rPr lang="en-US" altLang="zh-CN" sz="2800">
                <a:latin typeface="Times New Roman" panose="02020603050405020304"/>
                <a:ea typeface="SimSun" panose="02010600030101010101" pitchFamily="2" charset="-122"/>
              </a:rPr>
              <a:t> и не сделал уроки. Учитель спросил его, а он стал </a:t>
            </a:r>
            <a:r>
              <a:rPr lang="ru-RU" altLang="en-US" sz="2800" b="1">
                <a:latin typeface="Times New Roman" panose="02020603050405020304"/>
                <a:ea typeface="SimSun" panose="02010600030101010101" pitchFamily="2" charset="-122"/>
              </a:rPr>
              <a:t>вешать лапшу на уши</a:t>
            </a:r>
            <a:r>
              <a:rPr lang="en-US" altLang="zh-CN" sz="2800">
                <a:latin typeface="Times New Roman" panose="02020603050405020304"/>
                <a:ea typeface="SimSun" panose="02010600030101010101" pitchFamily="2" charset="-122"/>
              </a:rPr>
              <a:t>. Потом Петя пообещал всё исправить, но мы поняли, что он снова </a:t>
            </a:r>
            <a:r>
              <a:rPr lang="ru-RU" altLang="en-US" sz="2800" b="1">
                <a:latin typeface="Times New Roman" panose="02020603050405020304"/>
                <a:ea typeface="SimSun" panose="02010600030101010101" pitchFamily="2" charset="-122"/>
              </a:rPr>
              <a:t>водил за нос</a:t>
            </a:r>
            <a:r>
              <a:rPr lang="en-US" altLang="zh-CN" sz="2800" b="1">
                <a:latin typeface="Times New Roman" panose="02020603050405020304"/>
                <a:ea typeface="SimSun" panose="02010600030101010101" pitchFamily="2" charset="-122"/>
              </a:rPr>
              <a:t>.</a:t>
            </a:r>
            <a:endParaRPr lang="en-US" altLang="zh-CN" sz="2800" b="1">
              <a:latin typeface="Times New Roman" panose="02020603050405020304"/>
              <a:ea typeface="SimSun" panose="02010600030101010101" pitchFamily="2" charset="-122"/>
            </a:endParaRPr>
          </a:p>
          <a:p>
            <a:pPr marL="0" indent="0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en-US" altLang="zh-CN" sz="2800" i="1">
              <a:latin typeface="Times New Roman" panose="02020603050405020304"/>
              <a:ea typeface="SimSun" panose="02010600030101010101" pitchFamily="2" charset="-122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ru-RU" altLang="en-US"/>
          </a:p>
        </p:txBody>
      </p:sp>
      <p:pic>
        <p:nvPicPr>
          <p:cNvPr id="4" name="Замещающее содержимое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0" y="17145"/>
            <a:ext cx="12192000" cy="6840855"/>
          </a:xfrm>
          <a:prstGeom prst="rect">
            <a:avLst/>
          </a:prstGeom>
        </p:spPr>
      </p:pic>
      <p:pic>
        <p:nvPicPr>
          <p:cNvPr id="8" name="Изображение 7"/>
          <p:cNvPicPr>
            <a:picLocks noChangeAspect="1"/>
          </p:cNvPicPr>
          <p:nvPr/>
        </p:nvPicPr>
        <p:blipFill>
          <a:blip r:embed="rId2"/>
          <a:srcRect l="3429" t="4111" r="4503" b="4250"/>
          <a:stretch>
            <a:fillRect/>
          </a:stretch>
        </p:blipFill>
        <p:spPr>
          <a:xfrm>
            <a:off x="939800" y="0"/>
            <a:ext cx="10643235" cy="6746240"/>
          </a:xfrm>
          <a:prstGeom prst="rect">
            <a:avLst/>
          </a:prstGeom>
        </p:spPr>
      </p:pic>
      <p:pic>
        <p:nvPicPr>
          <p:cNvPr id="7" name="Изображение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99765" y="354330"/>
            <a:ext cx="6391910" cy="6391910"/>
          </a:xfrm>
          <a:prstGeom prst="rect">
            <a:avLst/>
          </a:prstGeom>
        </p:spPr>
      </p:pic>
      <p:sp>
        <p:nvSpPr>
          <p:cNvPr id="9" name="Текстовое поле 8"/>
          <p:cNvSpPr txBox="1"/>
          <p:nvPr/>
        </p:nvSpPr>
        <p:spPr>
          <a:xfrm>
            <a:off x="4695825" y="690880"/>
            <a:ext cx="467804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ru-RU" altLang="en-US"/>
          </a:p>
        </p:txBody>
      </p:sp>
      <p:sp>
        <p:nvSpPr>
          <p:cNvPr id="12" name="Текстовое поле 11"/>
          <p:cNvSpPr txBox="1"/>
          <p:nvPr/>
        </p:nvSpPr>
        <p:spPr>
          <a:xfrm>
            <a:off x="3381375" y="603250"/>
            <a:ext cx="6028690" cy="107632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3200">
                <a:solidFill>
                  <a:schemeClr val="bg1"/>
                </a:solidFill>
                <a:latin typeface="Times New Roman" panose="02020603050405020304"/>
                <a:ea typeface="SimSun" panose="02010600030101010101" pitchFamily="2" charset="-122"/>
              </a:rPr>
              <a:t>Когда пытаешься вешать лапшу на уши учителю</a:t>
            </a:r>
            <a:r>
              <a:rPr lang="ru-RU" altLang="en-US" sz="3200">
                <a:solidFill>
                  <a:schemeClr val="bg1"/>
                </a:solidFill>
                <a:latin typeface="Times New Roman" panose="02020603050405020304"/>
                <a:ea typeface="SimSun" panose="02010600030101010101" pitchFamily="2" charset="-122"/>
              </a:rPr>
              <a:t>, а он не верит </a:t>
            </a:r>
            <a:endParaRPr lang="ru-RU" altLang="en-US" sz="3200">
              <a:solidFill>
                <a:schemeClr val="bg1"/>
              </a:solidFill>
              <a:latin typeface="Times New Roman" panose="02020603050405020304"/>
              <a:ea typeface="SimSun" panose="02010600030101010101" pitchFamily="2" charset="-122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ru-RU" altLang="en-US"/>
          </a:p>
        </p:txBody>
      </p:sp>
      <p:pic>
        <p:nvPicPr>
          <p:cNvPr id="4" name="Замещающее содержимое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0" y="17145"/>
            <a:ext cx="12192000" cy="6840855"/>
          </a:xfrm>
          <a:prstGeom prst="rect">
            <a:avLst/>
          </a:prstGeom>
        </p:spPr>
      </p:pic>
      <p:pic>
        <p:nvPicPr>
          <p:cNvPr id="8" name="Изображение 7"/>
          <p:cNvPicPr>
            <a:picLocks noChangeAspect="1"/>
          </p:cNvPicPr>
          <p:nvPr/>
        </p:nvPicPr>
        <p:blipFill>
          <a:blip r:embed="rId2"/>
          <a:srcRect l="3429" t="4111" r="4503" b="4250"/>
          <a:stretch>
            <a:fillRect/>
          </a:stretch>
        </p:blipFill>
        <p:spPr>
          <a:xfrm>
            <a:off x="939800" y="0"/>
            <a:ext cx="10643235" cy="6746240"/>
          </a:xfrm>
          <a:prstGeom prst="rect">
            <a:avLst/>
          </a:prstGeom>
        </p:spPr>
      </p:pic>
      <p:sp>
        <p:nvSpPr>
          <p:cNvPr id="11" name="Текстовое поле 10"/>
          <p:cNvSpPr txBox="1"/>
          <p:nvPr/>
        </p:nvSpPr>
        <p:spPr>
          <a:xfrm>
            <a:off x="1503680" y="405130"/>
            <a:ext cx="949579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ru-RU" sz="4800" i="1" u="sng">
                <a:latin typeface="Times New Roman" panose="02020603050405020304" charset="0"/>
                <a:cs typeface="Times New Roman" panose="02020603050405020304" charset="0"/>
              </a:rPr>
              <a:t>4.</a:t>
            </a:r>
            <a:r>
              <a:rPr lang="en-US" altLang="en-US" sz="4800" i="1" u="sng">
                <a:latin typeface="Times New Roman" panose="02020603050405020304" charset="0"/>
                <a:cs typeface="Times New Roman" panose="02020603050405020304" charset="0"/>
              </a:rPr>
              <a:t>«</a:t>
            </a:r>
            <a:r>
              <a:rPr lang="ru-RU" altLang="en-US" sz="4800" i="1" u="sng">
                <a:latin typeface="Times New Roman" panose="02020603050405020304" charset="0"/>
                <a:cs typeface="Times New Roman" panose="02020603050405020304" charset="0"/>
              </a:rPr>
              <a:t>Собери фразеологизм</a:t>
            </a:r>
            <a:r>
              <a:rPr lang="en-US" altLang="en-US" sz="4800" i="1" u="sng">
                <a:latin typeface="Times New Roman" panose="02020603050405020304" charset="0"/>
                <a:cs typeface="Times New Roman" panose="02020603050405020304" charset="0"/>
              </a:rPr>
              <a:t>»</a:t>
            </a:r>
            <a:r>
              <a:rPr lang="ru-RU" altLang="en-US" sz="4800" i="1" u="sng">
                <a:latin typeface="Times New Roman" panose="02020603050405020304" charset="0"/>
                <a:cs typeface="Times New Roman" panose="02020603050405020304" charset="0"/>
              </a:rPr>
              <a:t> (в парах)</a:t>
            </a:r>
            <a:endParaRPr lang="ru-RU" altLang="en-US" sz="4800" i="1" u="sng"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3" name="Текстовое поле 2"/>
          <p:cNvSpPr txBox="1"/>
          <p:nvPr/>
        </p:nvSpPr>
        <p:spPr>
          <a:xfrm>
            <a:off x="1584325" y="1650365"/>
            <a:ext cx="9489440" cy="3274695"/>
          </a:xfrm>
          <a:prstGeom prst="rect">
            <a:avLst/>
          </a:prstGeom>
        </p:spPr>
        <p:txBody>
          <a:bodyPr>
            <a:noAutofit/>
          </a:bodyPr>
          <a:p>
            <a:pPr marL="0" indent="0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en-US" altLang="zh-CN" sz="2800" i="1">
              <a:latin typeface="Times New Roman" panose="02020603050405020304"/>
              <a:ea typeface="SimSun" panose="02010600030101010101" pitchFamily="2" charset="-122"/>
            </a:endParaRPr>
          </a:p>
        </p:txBody>
      </p:sp>
      <p:sp>
        <p:nvSpPr>
          <p:cNvPr id="5" name="Текстовое поле 4"/>
          <p:cNvSpPr txBox="1"/>
          <p:nvPr/>
        </p:nvSpPr>
        <p:spPr>
          <a:xfrm>
            <a:off x="1785620" y="1650365"/>
            <a:ext cx="8931275" cy="37846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ru-RU" altLang="en-US" sz="4000">
                <a:latin typeface="Times New Roman" panose="02020603050405020304" charset="0"/>
                <a:cs typeface="Times New Roman" panose="02020603050405020304" charset="0"/>
              </a:rPr>
              <a:t>1. Нос, повесить, на, ноги</a:t>
            </a:r>
            <a:endParaRPr lang="ru-RU" altLang="en-US" sz="4000">
              <a:latin typeface="Times New Roman" panose="02020603050405020304" charset="0"/>
              <a:cs typeface="Times New Roman" panose="02020603050405020304" charset="0"/>
            </a:endParaRPr>
          </a:p>
          <a:p>
            <a:r>
              <a:rPr lang="ru-RU" altLang="en-US" sz="4000">
                <a:latin typeface="Times New Roman" panose="02020603050405020304" charset="0"/>
                <a:cs typeface="Times New Roman" panose="02020603050405020304" charset="0"/>
              </a:rPr>
              <a:t>2. Рукой, бежать, подать, в</a:t>
            </a:r>
            <a:endParaRPr lang="ru-RU" altLang="en-US" sz="4000">
              <a:latin typeface="Times New Roman" panose="02020603050405020304" charset="0"/>
              <a:cs typeface="Times New Roman" panose="02020603050405020304" charset="0"/>
            </a:endParaRPr>
          </a:p>
          <a:p>
            <a:r>
              <a:rPr lang="ru-RU" altLang="en-US" sz="4000">
                <a:latin typeface="Times New Roman" panose="02020603050405020304" charset="0"/>
                <a:cs typeface="Times New Roman" panose="02020603050405020304" charset="0"/>
              </a:rPr>
              <a:t>3. Поехать, сесть, в, лужу, кино</a:t>
            </a:r>
            <a:endParaRPr lang="ru-RU" altLang="en-US" sz="4000">
              <a:latin typeface="Times New Roman" panose="02020603050405020304" charset="0"/>
              <a:cs typeface="Times New Roman" panose="02020603050405020304" charset="0"/>
            </a:endParaRPr>
          </a:p>
          <a:p>
            <a:r>
              <a:rPr lang="ru-RU" altLang="en-US" sz="4000">
                <a:latin typeface="Times New Roman" panose="02020603050405020304" charset="0"/>
                <a:cs typeface="Times New Roman" panose="02020603050405020304" charset="0"/>
              </a:rPr>
              <a:t>4. Глаза, висят, разбегаются</a:t>
            </a:r>
            <a:endParaRPr lang="ru-RU" altLang="en-US" sz="4000">
              <a:latin typeface="Times New Roman" panose="02020603050405020304" charset="0"/>
              <a:cs typeface="Times New Roman" panose="02020603050405020304" charset="0"/>
            </a:endParaRPr>
          </a:p>
          <a:p>
            <a:r>
              <a:rPr lang="ru-RU" altLang="en-US" sz="4000">
                <a:latin typeface="Times New Roman" panose="02020603050405020304" charset="0"/>
                <a:cs typeface="Times New Roman" panose="02020603050405020304" charset="0"/>
              </a:rPr>
              <a:t>5. Как, рыба, кошка, в, земле, воде</a:t>
            </a:r>
            <a:endParaRPr lang="ru-RU" altLang="en-US" sz="4000">
              <a:latin typeface="Times New Roman" panose="02020603050405020304" charset="0"/>
              <a:cs typeface="Times New Roman" panose="02020603050405020304" charset="0"/>
            </a:endParaRPr>
          </a:p>
          <a:p>
            <a:r>
              <a:rPr lang="ru-RU" altLang="en-US" sz="4000">
                <a:latin typeface="Times New Roman" panose="02020603050405020304" charset="0"/>
                <a:cs typeface="Times New Roman" panose="02020603050405020304" charset="0"/>
              </a:rPr>
              <a:t>6. Ломать, делать, голову</a:t>
            </a:r>
            <a:endParaRPr lang="ru-RU" altLang="en-US" sz="4000">
              <a:latin typeface="Times New Roman" panose="02020603050405020304" charset="0"/>
              <a:cs typeface="Times New Roman" panose="02020603050405020304" charset="0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ru-RU" altLang="en-US"/>
          </a:p>
        </p:txBody>
      </p:sp>
      <p:pic>
        <p:nvPicPr>
          <p:cNvPr id="4" name="Замещающее содержимое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0" y="17145"/>
            <a:ext cx="12192000" cy="6840855"/>
          </a:xfrm>
          <a:prstGeom prst="rect">
            <a:avLst/>
          </a:prstGeom>
        </p:spPr>
      </p:pic>
      <p:pic>
        <p:nvPicPr>
          <p:cNvPr id="8" name="Изображение 7"/>
          <p:cNvPicPr>
            <a:picLocks noChangeAspect="1"/>
          </p:cNvPicPr>
          <p:nvPr/>
        </p:nvPicPr>
        <p:blipFill>
          <a:blip r:embed="rId2"/>
          <a:srcRect l="3429" t="4111" r="4503" b="4250"/>
          <a:stretch>
            <a:fillRect/>
          </a:stretch>
        </p:blipFill>
        <p:spPr>
          <a:xfrm>
            <a:off x="939800" y="0"/>
            <a:ext cx="10643235" cy="6746240"/>
          </a:xfrm>
          <a:prstGeom prst="rect">
            <a:avLst/>
          </a:prstGeom>
        </p:spPr>
      </p:pic>
      <p:sp>
        <p:nvSpPr>
          <p:cNvPr id="11" name="Текстовое поле 10"/>
          <p:cNvSpPr txBox="1"/>
          <p:nvPr/>
        </p:nvSpPr>
        <p:spPr>
          <a:xfrm>
            <a:off x="1503680" y="405130"/>
            <a:ext cx="949579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ru-RU" sz="5400" i="1" u="sng">
                <a:latin typeface="Times New Roman" panose="02020603050405020304" charset="0"/>
                <a:cs typeface="Times New Roman" panose="02020603050405020304" charset="0"/>
              </a:rPr>
              <a:t>4.</a:t>
            </a:r>
            <a:r>
              <a:rPr lang="en-US" altLang="en-US" sz="5400" i="1" u="sng">
                <a:latin typeface="Times New Roman" panose="02020603050405020304" charset="0"/>
                <a:cs typeface="Times New Roman" panose="02020603050405020304" charset="0"/>
              </a:rPr>
              <a:t>«</a:t>
            </a:r>
            <a:r>
              <a:rPr lang="ru-RU" altLang="en-US" sz="5400" i="1" u="sng">
                <a:latin typeface="Times New Roman" panose="02020603050405020304" charset="0"/>
                <a:cs typeface="Times New Roman" panose="02020603050405020304" charset="0"/>
              </a:rPr>
              <a:t>Собери фразеологизм</a:t>
            </a:r>
            <a:r>
              <a:rPr lang="en-US" altLang="en-US" sz="5400" i="1" u="sng">
                <a:latin typeface="Times New Roman" panose="02020603050405020304" charset="0"/>
                <a:cs typeface="Times New Roman" panose="02020603050405020304" charset="0"/>
              </a:rPr>
              <a:t>»</a:t>
            </a:r>
            <a:endParaRPr lang="en-US" altLang="en-US" sz="5400" i="1" u="sng"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3" name="Текстовое поле 2"/>
          <p:cNvSpPr txBox="1"/>
          <p:nvPr/>
        </p:nvSpPr>
        <p:spPr>
          <a:xfrm>
            <a:off x="1584325" y="1650365"/>
            <a:ext cx="9489440" cy="3274695"/>
          </a:xfrm>
          <a:prstGeom prst="rect">
            <a:avLst/>
          </a:prstGeom>
        </p:spPr>
        <p:txBody>
          <a:bodyPr>
            <a:noAutofit/>
          </a:bodyPr>
          <a:p>
            <a:pPr marL="0" indent="0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en-US" altLang="zh-CN" sz="2800" i="1">
              <a:latin typeface="Times New Roman" panose="02020603050405020304"/>
              <a:ea typeface="SimSun" panose="02010600030101010101" pitchFamily="2" charset="-122"/>
            </a:endParaRPr>
          </a:p>
        </p:txBody>
      </p:sp>
      <p:sp>
        <p:nvSpPr>
          <p:cNvPr id="5" name="Текстовое поле 4"/>
          <p:cNvSpPr txBox="1"/>
          <p:nvPr/>
        </p:nvSpPr>
        <p:spPr>
          <a:xfrm>
            <a:off x="1948815" y="1638935"/>
            <a:ext cx="8931275" cy="37846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ru-RU" altLang="en-US" sz="4000">
                <a:latin typeface="Times New Roman" panose="02020603050405020304" charset="0"/>
                <a:cs typeface="Times New Roman" panose="02020603050405020304" charset="0"/>
              </a:rPr>
              <a:t>1. Повесить нос</a:t>
            </a:r>
            <a:endParaRPr lang="ru-RU" altLang="en-US" sz="4000">
              <a:latin typeface="Times New Roman" panose="02020603050405020304" charset="0"/>
              <a:cs typeface="Times New Roman" panose="02020603050405020304" charset="0"/>
            </a:endParaRPr>
          </a:p>
          <a:p>
            <a:r>
              <a:rPr lang="ru-RU" altLang="en-US" sz="4000">
                <a:latin typeface="Times New Roman" panose="02020603050405020304" charset="0"/>
                <a:cs typeface="Times New Roman" panose="02020603050405020304" charset="0"/>
              </a:rPr>
              <a:t>2. Рукой подать</a:t>
            </a:r>
            <a:endParaRPr lang="ru-RU" altLang="en-US" sz="4000">
              <a:latin typeface="Times New Roman" panose="02020603050405020304" charset="0"/>
              <a:cs typeface="Times New Roman" panose="02020603050405020304" charset="0"/>
            </a:endParaRPr>
          </a:p>
          <a:p>
            <a:r>
              <a:rPr lang="ru-RU" altLang="en-US" sz="4000">
                <a:latin typeface="Times New Roman" panose="02020603050405020304" charset="0"/>
                <a:cs typeface="Times New Roman" panose="02020603050405020304" charset="0"/>
              </a:rPr>
              <a:t>3. Сесть в лужу</a:t>
            </a:r>
            <a:endParaRPr lang="ru-RU" altLang="en-US" sz="4000">
              <a:latin typeface="Times New Roman" panose="02020603050405020304" charset="0"/>
              <a:cs typeface="Times New Roman" panose="02020603050405020304" charset="0"/>
            </a:endParaRPr>
          </a:p>
          <a:p>
            <a:r>
              <a:rPr lang="ru-RU" altLang="en-US" sz="4000">
                <a:latin typeface="Times New Roman" panose="02020603050405020304" charset="0"/>
                <a:cs typeface="Times New Roman" panose="02020603050405020304" charset="0"/>
              </a:rPr>
              <a:t>4. Глаза разбегаются</a:t>
            </a:r>
            <a:endParaRPr lang="ru-RU" altLang="en-US" sz="4000">
              <a:latin typeface="Times New Roman" panose="02020603050405020304" charset="0"/>
              <a:cs typeface="Times New Roman" panose="02020603050405020304" charset="0"/>
            </a:endParaRPr>
          </a:p>
          <a:p>
            <a:r>
              <a:rPr lang="ru-RU" altLang="en-US" sz="4000">
                <a:latin typeface="Times New Roman" panose="02020603050405020304" charset="0"/>
                <a:cs typeface="Times New Roman" panose="02020603050405020304" charset="0"/>
              </a:rPr>
              <a:t>5. Как рыба в воде</a:t>
            </a:r>
            <a:endParaRPr lang="ru-RU" altLang="en-US" sz="4000">
              <a:latin typeface="Times New Roman" panose="02020603050405020304" charset="0"/>
              <a:cs typeface="Times New Roman" panose="02020603050405020304" charset="0"/>
            </a:endParaRPr>
          </a:p>
          <a:p>
            <a:r>
              <a:rPr lang="ru-RU" altLang="en-US" sz="4000">
                <a:latin typeface="Times New Roman" panose="02020603050405020304" charset="0"/>
                <a:cs typeface="Times New Roman" panose="02020603050405020304" charset="0"/>
              </a:rPr>
              <a:t>6. Ломать голову</a:t>
            </a:r>
            <a:endParaRPr lang="ru-RU" altLang="en-US" sz="4000">
              <a:latin typeface="Times New Roman" panose="02020603050405020304" charset="0"/>
              <a:cs typeface="Times New Roman" panose="02020603050405020304" charset="0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ru-RU" altLang="en-US"/>
          </a:p>
        </p:txBody>
      </p:sp>
      <p:pic>
        <p:nvPicPr>
          <p:cNvPr id="4" name="Замещающее содержимое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0" y="17145"/>
            <a:ext cx="12192000" cy="6840855"/>
          </a:xfrm>
          <a:prstGeom prst="rect">
            <a:avLst/>
          </a:prstGeom>
        </p:spPr>
      </p:pic>
      <p:pic>
        <p:nvPicPr>
          <p:cNvPr id="8" name="Изображение 7"/>
          <p:cNvPicPr>
            <a:picLocks noChangeAspect="1"/>
          </p:cNvPicPr>
          <p:nvPr/>
        </p:nvPicPr>
        <p:blipFill>
          <a:blip r:embed="rId2"/>
          <a:srcRect l="3429" t="4111" r="4503" b="4250"/>
          <a:stretch>
            <a:fillRect/>
          </a:stretch>
        </p:blipFill>
        <p:spPr>
          <a:xfrm>
            <a:off x="939800" y="0"/>
            <a:ext cx="10643235" cy="6746240"/>
          </a:xfrm>
          <a:prstGeom prst="rect">
            <a:avLst/>
          </a:prstGeom>
        </p:spPr>
      </p:pic>
      <p:sp>
        <p:nvSpPr>
          <p:cNvPr id="11" name="Текстовое поле 10"/>
          <p:cNvSpPr txBox="1"/>
          <p:nvPr/>
        </p:nvSpPr>
        <p:spPr>
          <a:xfrm>
            <a:off x="1503680" y="405130"/>
            <a:ext cx="949579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ru-RU" altLang="en-US" sz="5400" i="1" u="sng">
                <a:latin typeface="Times New Roman" panose="02020603050405020304" charset="0"/>
                <a:cs typeface="Times New Roman" panose="02020603050405020304" charset="0"/>
              </a:rPr>
              <a:t>Правила работы в группе</a:t>
            </a:r>
            <a:r>
              <a:rPr lang="en-US" altLang="ru-RU" sz="5400" i="1" u="sng">
                <a:latin typeface="Times New Roman" panose="02020603050405020304" charset="0"/>
                <a:cs typeface="Times New Roman" panose="02020603050405020304" charset="0"/>
              </a:rPr>
              <a:t> </a:t>
            </a:r>
            <a:endParaRPr lang="en-US" altLang="ru-RU" sz="5400" i="1" u="sng"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3" name="Текстовое поле 2"/>
          <p:cNvSpPr txBox="1"/>
          <p:nvPr/>
        </p:nvSpPr>
        <p:spPr>
          <a:xfrm>
            <a:off x="1584325" y="1650365"/>
            <a:ext cx="9489440" cy="3274695"/>
          </a:xfrm>
          <a:prstGeom prst="rect">
            <a:avLst/>
          </a:prstGeom>
        </p:spPr>
        <p:txBody>
          <a:bodyPr>
            <a:noAutofit/>
          </a:bodyPr>
          <a:p>
            <a:pPr marL="0" indent="0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en-US" altLang="zh-CN" sz="2800" i="1">
              <a:latin typeface="Times New Roman" panose="02020603050405020304"/>
              <a:ea typeface="SimSun" panose="02010600030101010101" pitchFamily="2" charset="-122"/>
            </a:endParaRPr>
          </a:p>
        </p:txBody>
      </p:sp>
      <p:sp>
        <p:nvSpPr>
          <p:cNvPr id="5" name="Текстовое поле 4"/>
          <p:cNvSpPr txBox="1"/>
          <p:nvPr/>
        </p:nvSpPr>
        <p:spPr>
          <a:xfrm>
            <a:off x="1249680" y="1524635"/>
            <a:ext cx="9987280" cy="45231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just"/>
            <a:r>
              <a:rPr lang="ru-RU" altLang="en-US" sz="2400">
                <a:latin typeface="Times New Roman" panose="02020603050405020304" charset="0"/>
                <a:cs typeface="Times New Roman" panose="02020603050405020304" charset="0"/>
              </a:rPr>
              <a:t>1.</a:t>
            </a:r>
            <a:r>
              <a:rPr lang="en-US" altLang="en-US" sz="2400">
                <a:latin typeface="Times New Roman" panose="02020603050405020304" charset="0"/>
                <a:cs typeface="Times New Roman" panose="02020603050405020304" charset="0"/>
              </a:rPr>
              <a:t>Уважать</a:t>
            </a:r>
            <a:r>
              <a:rPr lang="en-US" altLang="ru-RU" sz="240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400">
                <a:latin typeface="Times New Roman" panose="02020603050405020304" charset="0"/>
                <a:cs typeface="Times New Roman" panose="02020603050405020304" charset="0"/>
              </a:rPr>
              <a:t>мнение</a:t>
            </a:r>
            <a:r>
              <a:rPr lang="en-US" altLang="ru-RU" sz="240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400">
                <a:latin typeface="Times New Roman" panose="02020603050405020304" charset="0"/>
                <a:cs typeface="Times New Roman" panose="02020603050405020304" charset="0"/>
              </a:rPr>
              <a:t>и</a:t>
            </a:r>
            <a:r>
              <a:rPr lang="en-US" altLang="ru-RU" sz="240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400">
                <a:latin typeface="Times New Roman" panose="02020603050405020304" charset="0"/>
                <a:cs typeface="Times New Roman" panose="02020603050405020304" charset="0"/>
              </a:rPr>
              <a:t>ответы</a:t>
            </a:r>
            <a:r>
              <a:rPr lang="en-US" altLang="ru-RU" sz="240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400">
                <a:latin typeface="Times New Roman" panose="02020603050405020304" charset="0"/>
                <a:cs typeface="Times New Roman" panose="02020603050405020304" charset="0"/>
              </a:rPr>
              <a:t>одноклассников</a:t>
            </a:r>
            <a:r>
              <a:rPr lang="en-US" altLang="ru-RU" sz="2400">
                <a:latin typeface="Times New Roman" panose="02020603050405020304" charset="0"/>
                <a:cs typeface="Times New Roman" panose="02020603050405020304" charset="0"/>
              </a:rPr>
              <a:t>. </a:t>
            </a:r>
            <a:endParaRPr lang="en-US" altLang="ru-RU" sz="2400">
              <a:latin typeface="Times New Roman" panose="02020603050405020304" charset="0"/>
              <a:cs typeface="Times New Roman" panose="02020603050405020304" charset="0"/>
            </a:endParaRPr>
          </a:p>
          <a:p>
            <a:pPr algn="just"/>
            <a:r>
              <a:rPr lang="ru-RU" altLang="en-US" sz="2400">
                <a:latin typeface="Times New Roman" panose="02020603050405020304" charset="0"/>
                <a:cs typeface="Times New Roman" panose="02020603050405020304" charset="0"/>
              </a:rPr>
              <a:t>2.</a:t>
            </a:r>
            <a:r>
              <a:rPr lang="en-US" altLang="ru-RU" sz="240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400">
                <a:latin typeface="Times New Roman" panose="02020603050405020304" charset="0"/>
                <a:cs typeface="Times New Roman" panose="02020603050405020304" charset="0"/>
              </a:rPr>
              <a:t>Внимательно</a:t>
            </a:r>
            <a:r>
              <a:rPr lang="en-US" altLang="ru-RU" sz="240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400">
                <a:latin typeface="Times New Roman" panose="02020603050405020304" charset="0"/>
                <a:cs typeface="Times New Roman" panose="02020603050405020304" charset="0"/>
              </a:rPr>
              <a:t>слушать</a:t>
            </a:r>
            <a:r>
              <a:rPr lang="en-US" altLang="ru-RU" sz="240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400">
                <a:latin typeface="Times New Roman" panose="02020603050405020304" charset="0"/>
                <a:cs typeface="Times New Roman" panose="02020603050405020304" charset="0"/>
              </a:rPr>
              <a:t>ответы</a:t>
            </a:r>
            <a:r>
              <a:rPr lang="en-US" altLang="ru-RU" sz="2400">
                <a:latin typeface="Times New Roman" panose="02020603050405020304" charset="0"/>
                <a:cs typeface="Times New Roman" panose="02020603050405020304" charset="0"/>
              </a:rPr>
              <a:t>, </a:t>
            </a:r>
            <a:r>
              <a:rPr lang="en-US" altLang="en-US" sz="2400">
                <a:latin typeface="Times New Roman" panose="02020603050405020304" charset="0"/>
                <a:cs typeface="Times New Roman" panose="02020603050405020304" charset="0"/>
              </a:rPr>
              <a:t>чтобы</a:t>
            </a:r>
            <a:r>
              <a:rPr lang="en-US" altLang="ru-RU" sz="240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400">
                <a:latin typeface="Times New Roman" panose="02020603050405020304" charset="0"/>
                <a:cs typeface="Times New Roman" panose="02020603050405020304" charset="0"/>
              </a:rPr>
              <a:t>при</a:t>
            </a:r>
            <a:r>
              <a:rPr lang="en-US" altLang="ru-RU" sz="240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400">
                <a:latin typeface="Times New Roman" panose="02020603050405020304" charset="0"/>
                <a:cs typeface="Times New Roman" panose="02020603050405020304" charset="0"/>
              </a:rPr>
              <a:t>необходимости</a:t>
            </a:r>
            <a:r>
              <a:rPr lang="en-US" altLang="ru-RU" sz="240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400">
                <a:latin typeface="Times New Roman" panose="02020603050405020304" charset="0"/>
                <a:cs typeface="Times New Roman" panose="02020603050405020304" charset="0"/>
              </a:rPr>
              <a:t>дополнить</a:t>
            </a:r>
            <a:r>
              <a:rPr lang="en-US" altLang="ru-RU" sz="240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400">
                <a:latin typeface="Times New Roman" panose="02020603050405020304" charset="0"/>
                <a:cs typeface="Times New Roman" panose="02020603050405020304" charset="0"/>
              </a:rPr>
              <a:t>или</a:t>
            </a:r>
            <a:r>
              <a:rPr lang="en-US" altLang="ru-RU" sz="240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400">
                <a:latin typeface="Times New Roman" panose="02020603050405020304" charset="0"/>
                <a:cs typeface="Times New Roman" panose="02020603050405020304" charset="0"/>
              </a:rPr>
              <a:t>исправить</a:t>
            </a:r>
            <a:r>
              <a:rPr lang="en-US" altLang="ru-RU" sz="240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400">
                <a:latin typeface="Times New Roman" panose="02020603050405020304" charset="0"/>
                <a:cs typeface="Times New Roman" panose="02020603050405020304" charset="0"/>
              </a:rPr>
              <a:t>ошибки</a:t>
            </a:r>
            <a:r>
              <a:rPr lang="en-US" altLang="ru-RU" sz="2400">
                <a:latin typeface="Times New Roman" panose="02020603050405020304" charset="0"/>
                <a:cs typeface="Times New Roman" panose="02020603050405020304" charset="0"/>
              </a:rPr>
              <a:t>. </a:t>
            </a:r>
            <a:endParaRPr lang="en-US" altLang="ru-RU" sz="2400">
              <a:latin typeface="Times New Roman" panose="02020603050405020304" charset="0"/>
              <a:cs typeface="Times New Roman" panose="02020603050405020304" charset="0"/>
            </a:endParaRPr>
          </a:p>
          <a:p>
            <a:pPr algn="just"/>
            <a:r>
              <a:rPr lang="ru-RU" altLang="en-US" sz="2400">
                <a:latin typeface="Times New Roman" panose="02020603050405020304" charset="0"/>
                <a:cs typeface="Times New Roman" panose="02020603050405020304" charset="0"/>
              </a:rPr>
              <a:t>3.</a:t>
            </a:r>
            <a:r>
              <a:rPr lang="en-US" altLang="en-US" sz="2400">
                <a:latin typeface="Times New Roman" panose="02020603050405020304" charset="0"/>
                <a:cs typeface="Times New Roman" panose="02020603050405020304" charset="0"/>
              </a:rPr>
              <a:t>Вовремя</a:t>
            </a:r>
            <a:r>
              <a:rPr lang="en-US" altLang="ru-RU" sz="240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400">
                <a:latin typeface="Times New Roman" panose="02020603050405020304" charset="0"/>
                <a:cs typeface="Times New Roman" panose="02020603050405020304" charset="0"/>
              </a:rPr>
              <a:t>оказывать</a:t>
            </a:r>
            <a:r>
              <a:rPr lang="en-US" altLang="ru-RU" sz="240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400">
                <a:latin typeface="Times New Roman" panose="02020603050405020304" charset="0"/>
                <a:cs typeface="Times New Roman" panose="02020603050405020304" charset="0"/>
              </a:rPr>
              <a:t>помощь</a:t>
            </a:r>
            <a:r>
              <a:rPr lang="en-US" altLang="ru-RU" sz="2400">
                <a:latin typeface="Times New Roman" panose="02020603050405020304" charset="0"/>
                <a:cs typeface="Times New Roman" panose="02020603050405020304" charset="0"/>
              </a:rPr>
              <a:t>. </a:t>
            </a:r>
            <a:endParaRPr lang="en-US" altLang="ru-RU" sz="2400">
              <a:latin typeface="Times New Roman" panose="02020603050405020304" charset="0"/>
              <a:cs typeface="Times New Roman" panose="02020603050405020304" charset="0"/>
            </a:endParaRPr>
          </a:p>
          <a:p>
            <a:pPr algn="just"/>
            <a:r>
              <a:rPr lang="ru-RU" altLang="en-US" sz="2400">
                <a:latin typeface="Times New Roman" panose="02020603050405020304" charset="0"/>
                <a:cs typeface="Times New Roman" panose="02020603050405020304" charset="0"/>
              </a:rPr>
              <a:t>4.</a:t>
            </a:r>
            <a:r>
              <a:rPr lang="en-US" altLang="en-US" sz="2400">
                <a:latin typeface="Times New Roman" panose="02020603050405020304" charset="0"/>
                <a:cs typeface="Times New Roman" panose="02020603050405020304" charset="0"/>
              </a:rPr>
              <a:t>Правильно</a:t>
            </a:r>
            <a:r>
              <a:rPr lang="en-US" altLang="ru-RU" sz="240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400">
                <a:latin typeface="Times New Roman" panose="02020603050405020304" charset="0"/>
                <a:cs typeface="Times New Roman" panose="02020603050405020304" charset="0"/>
              </a:rPr>
              <a:t>сидеть</a:t>
            </a:r>
            <a:r>
              <a:rPr lang="en-US" altLang="ru-RU" sz="240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400">
                <a:latin typeface="Times New Roman" panose="02020603050405020304" charset="0"/>
                <a:cs typeface="Times New Roman" panose="02020603050405020304" charset="0"/>
              </a:rPr>
              <a:t>за</a:t>
            </a:r>
            <a:r>
              <a:rPr lang="en-US" altLang="ru-RU" sz="240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400">
                <a:latin typeface="Times New Roman" panose="02020603050405020304" charset="0"/>
                <a:cs typeface="Times New Roman" panose="02020603050405020304" charset="0"/>
              </a:rPr>
              <a:t>партой</a:t>
            </a:r>
            <a:r>
              <a:rPr lang="en-US" altLang="ru-RU" sz="2400">
                <a:latin typeface="Times New Roman" panose="02020603050405020304" charset="0"/>
                <a:cs typeface="Times New Roman" panose="02020603050405020304" charset="0"/>
              </a:rPr>
              <a:t>, </a:t>
            </a:r>
            <a:r>
              <a:rPr lang="en-US" altLang="en-US" sz="2400">
                <a:latin typeface="Times New Roman" panose="02020603050405020304" charset="0"/>
                <a:cs typeface="Times New Roman" panose="02020603050405020304" charset="0"/>
              </a:rPr>
              <a:t>как</a:t>
            </a:r>
            <a:r>
              <a:rPr lang="en-US" altLang="ru-RU" sz="240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400">
                <a:latin typeface="Times New Roman" panose="02020603050405020304" charset="0"/>
                <a:cs typeface="Times New Roman" panose="02020603050405020304" charset="0"/>
              </a:rPr>
              <a:t>полагается</a:t>
            </a:r>
            <a:r>
              <a:rPr lang="en-US" altLang="ru-RU" sz="240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400">
                <a:latin typeface="Times New Roman" panose="02020603050405020304" charset="0"/>
                <a:cs typeface="Times New Roman" panose="02020603050405020304" charset="0"/>
              </a:rPr>
              <a:t>ученику</a:t>
            </a:r>
            <a:r>
              <a:rPr lang="en-US" altLang="ru-RU" sz="2400">
                <a:latin typeface="Times New Roman" panose="02020603050405020304" charset="0"/>
                <a:cs typeface="Times New Roman" panose="02020603050405020304" charset="0"/>
              </a:rPr>
              <a:t>, </a:t>
            </a:r>
            <a:r>
              <a:rPr lang="en-US" altLang="en-US" sz="2400">
                <a:latin typeface="Times New Roman" panose="02020603050405020304" charset="0"/>
                <a:cs typeface="Times New Roman" panose="02020603050405020304" charset="0"/>
              </a:rPr>
              <a:t>при</a:t>
            </a:r>
            <a:r>
              <a:rPr lang="en-US" altLang="ru-RU" sz="240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400">
                <a:latin typeface="Times New Roman" panose="02020603050405020304" charset="0"/>
                <a:cs typeface="Times New Roman" panose="02020603050405020304" charset="0"/>
              </a:rPr>
              <a:t>разговоре</a:t>
            </a:r>
            <a:r>
              <a:rPr lang="en-US" altLang="ru-RU" sz="240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400">
                <a:latin typeface="Times New Roman" panose="02020603050405020304" charset="0"/>
                <a:cs typeface="Times New Roman" panose="02020603050405020304" charset="0"/>
              </a:rPr>
              <a:t>слушать</a:t>
            </a:r>
            <a:r>
              <a:rPr lang="en-US" altLang="ru-RU" sz="240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400">
                <a:latin typeface="Times New Roman" panose="02020603050405020304" charset="0"/>
                <a:cs typeface="Times New Roman" panose="02020603050405020304" charset="0"/>
              </a:rPr>
              <a:t>своего</a:t>
            </a:r>
            <a:r>
              <a:rPr lang="en-US" altLang="ru-RU" sz="240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400">
                <a:latin typeface="Times New Roman" panose="02020603050405020304" charset="0"/>
                <a:cs typeface="Times New Roman" panose="02020603050405020304" charset="0"/>
              </a:rPr>
              <a:t>собеседника</a:t>
            </a:r>
            <a:r>
              <a:rPr lang="en-US" altLang="ru-RU" sz="2400">
                <a:latin typeface="Times New Roman" panose="02020603050405020304" charset="0"/>
                <a:cs typeface="Times New Roman" panose="02020603050405020304" charset="0"/>
              </a:rPr>
              <a:t>, </a:t>
            </a:r>
            <a:r>
              <a:rPr lang="en-US" altLang="en-US" sz="2400">
                <a:latin typeface="Times New Roman" panose="02020603050405020304" charset="0"/>
                <a:cs typeface="Times New Roman" panose="02020603050405020304" charset="0"/>
              </a:rPr>
              <a:t>называть</a:t>
            </a:r>
            <a:r>
              <a:rPr lang="en-US" altLang="ru-RU" sz="240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400">
                <a:latin typeface="Times New Roman" panose="02020603050405020304" charset="0"/>
                <a:cs typeface="Times New Roman" panose="02020603050405020304" charset="0"/>
              </a:rPr>
              <a:t>товарища</a:t>
            </a:r>
            <a:r>
              <a:rPr lang="en-US" altLang="ru-RU" sz="240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400">
                <a:latin typeface="Times New Roman" panose="02020603050405020304" charset="0"/>
                <a:cs typeface="Times New Roman" panose="02020603050405020304" charset="0"/>
              </a:rPr>
              <a:t>по</a:t>
            </a:r>
            <a:r>
              <a:rPr lang="en-US" altLang="ru-RU" sz="240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400">
                <a:latin typeface="Times New Roman" panose="02020603050405020304" charset="0"/>
                <a:cs typeface="Times New Roman" panose="02020603050405020304" charset="0"/>
              </a:rPr>
              <a:t>имени</a:t>
            </a:r>
            <a:r>
              <a:rPr lang="en-US" altLang="ru-RU" sz="2400">
                <a:latin typeface="Times New Roman" panose="02020603050405020304" charset="0"/>
                <a:cs typeface="Times New Roman" panose="02020603050405020304" charset="0"/>
              </a:rPr>
              <a:t>, </a:t>
            </a:r>
            <a:r>
              <a:rPr lang="en-US" altLang="en-US" sz="2400">
                <a:latin typeface="Times New Roman" panose="02020603050405020304" charset="0"/>
                <a:cs typeface="Times New Roman" panose="02020603050405020304" charset="0"/>
              </a:rPr>
              <a:t>говорить</a:t>
            </a:r>
            <a:r>
              <a:rPr lang="en-US" altLang="ru-RU" sz="240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400">
                <a:latin typeface="Times New Roman" panose="02020603050405020304" charset="0"/>
                <a:cs typeface="Times New Roman" panose="02020603050405020304" charset="0"/>
              </a:rPr>
              <a:t>тихо</a:t>
            </a:r>
            <a:r>
              <a:rPr lang="en-US" altLang="ru-RU" sz="2400">
                <a:latin typeface="Times New Roman" panose="02020603050405020304" charset="0"/>
                <a:cs typeface="Times New Roman" panose="02020603050405020304" charset="0"/>
              </a:rPr>
              <a:t>, </a:t>
            </a:r>
            <a:r>
              <a:rPr lang="en-US" altLang="en-US" sz="2400">
                <a:latin typeface="Times New Roman" panose="02020603050405020304" charset="0"/>
                <a:cs typeface="Times New Roman" panose="02020603050405020304" charset="0"/>
              </a:rPr>
              <a:t>не</a:t>
            </a:r>
            <a:r>
              <a:rPr lang="en-US" altLang="ru-RU" sz="240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400">
                <a:latin typeface="Times New Roman" panose="02020603050405020304" charset="0"/>
                <a:cs typeface="Times New Roman" panose="02020603050405020304" charset="0"/>
              </a:rPr>
              <a:t>мешать</a:t>
            </a:r>
            <a:r>
              <a:rPr lang="en-US" altLang="ru-RU" sz="240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400">
                <a:latin typeface="Times New Roman" panose="02020603050405020304" charset="0"/>
                <a:cs typeface="Times New Roman" panose="02020603050405020304" charset="0"/>
              </a:rPr>
              <a:t>соседним</a:t>
            </a:r>
            <a:r>
              <a:rPr lang="en-US" altLang="ru-RU" sz="240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400">
                <a:latin typeface="Times New Roman" panose="02020603050405020304" charset="0"/>
                <a:cs typeface="Times New Roman" panose="02020603050405020304" charset="0"/>
              </a:rPr>
              <a:t>группам</a:t>
            </a:r>
            <a:r>
              <a:rPr lang="en-US" altLang="ru-RU" sz="2400">
                <a:latin typeface="Times New Roman" panose="02020603050405020304" charset="0"/>
                <a:cs typeface="Times New Roman" panose="02020603050405020304" charset="0"/>
              </a:rPr>
              <a:t>. </a:t>
            </a:r>
            <a:endParaRPr lang="en-US" altLang="ru-RU" sz="2400">
              <a:latin typeface="Times New Roman" panose="02020603050405020304" charset="0"/>
              <a:cs typeface="Times New Roman" panose="02020603050405020304" charset="0"/>
            </a:endParaRPr>
          </a:p>
          <a:p>
            <a:pPr algn="just"/>
            <a:r>
              <a:rPr lang="ru-RU" altLang="en-US" sz="2400">
                <a:latin typeface="Times New Roman" panose="02020603050405020304" charset="0"/>
                <a:cs typeface="Times New Roman" panose="02020603050405020304" charset="0"/>
              </a:rPr>
              <a:t>5.</a:t>
            </a:r>
            <a:r>
              <a:rPr lang="en-US" altLang="en-US" sz="2400">
                <a:latin typeface="Times New Roman" panose="02020603050405020304" charset="0"/>
                <a:cs typeface="Times New Roman" panose="02020603050405020304" charset="0"/>
              </a:rPr>
              <a:t>Своевременно</a:t>
            </a:r>
            <a:r>
              <a:rPr lang="en-US" altLang="ru-RU" sz="240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400">
                <a:latin typeface="Times New Roman" panose="02020603050405020304" charset="0"/>
                <a:cs typeface="Times New Roman" panose="02020603050405020304" charset="0"/>
              </a:rPr>
              <a:t>выполнять</a:t>
            </a:r>
            <a:r>
              <a:rPr lang="en-US" altLang="ru-RU" sz="240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400">
                <a:latin typeface="Times New Roman" panose="02020603050405020304" charset="0"/>
                <a:cs typeface="Times New Roman" panose="02020603050405020304" charset="0"/>
              </a:rPr>
              <a:t>задание</a:t>
            </a:r>
            <a:r>
              <a:rPr lang="en-US" altLang="ru-RU" sz="2400">
                <a:latin typeface="Times New Roman" panose="02020603050405020304" charset="0"/>
                <a:cs typeface="Times New Roman" panose="02020603050405020304" charset="0"/>
              </a:rPr>
              <a:t>. </a:t>
            </a:r>
            <a:r>
              <a:rPr lang="en-US" altLang="en-US" sz="2400">
                <a:latin typeface="Times New Roman" panose="02020603050405020304" charset="0"/>
                <a:cs typeface="Times New Roman" panose="02020603050405020304" charset="0"/>
              </a:rPr>
              <a:t>Следить</a:t>
            </a:r>
            <a:r>
              <a:rPr lang="en-US" altLang="ru-RU" sz="240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400">
                <a:latin typeface="Times New Roman" panose="02020603050405020304" charset="0"/>
                <a:cs typeface="Times New Roman" panose="02020603050405020304" charset="0"/>
              </a:rPr>
              <a:t>за</a:t>
            </a:r>
            <a:r>
              <a:rPr lang="en-US" altLang="ru-RU" sz="240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400">
                <a:latin typeface="Times New Roman" panose="02020603050405020304" charset="0"/>
                <a:cs typeface="Times New Roman" panose="02020603050405020304" charset="0"/>
              </a:rPr>
              <a:t>временем</a:t>
            </a:r>
            <a:r>
              <a:rPr lang="en-US" altLang="ru-RU" sz="2400">
                <a:latin typeface="Times New Roman" panose="02020603050405020304" charset="0"/>
                <a:cs typeface="Times New Roman" panose="02020603050405020304" charset="0"/>
              </a:rPr>
              <a:t>, </a:t>
            </a:r>
            <a:r>
              <a:rPr lang="en-US" altLang="en-US" sz="2400">
                <a:latin typeface="Times New Roman" panose="02020603050405020304" charset="0"/>
                <a:cs typeface="Times New Roman" panose="02020603050405020304" charset="0"/>
              </a:rPr>
              <a:t>доводить</a:t>
            </a:r>
            <a:r>
              <a:rPr lang="en-US" altLang="ru-RU" sz="240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400">
                <a:latin typeface="Times New Roman" panose="02020603050405020304" charset="0"/>
                <a:cs typeface="Times New Roman" panose="02020603050405020304" charset="0"/>
              </a:rPr>
              <a:t>начатое</a:t>
            </a:r>
            <a:r>
              <a:rPr lang="en-US" altLang="ru-RU" sz="240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400">
                <a:latin typeface="Times New Roman" panose="02020603050405020304" charset="0"/>
                <a:cs typeface="Times New Roman" panose="02020603050405020304" charset="0"/>
              </a:rPr>
              <a:t>дело</a:t>
            </a:r>
            <a:r>
              <a:rPr lang="en-US" altLang="ru-RU" sz="240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400">
                <a:latin typeface="Times New Roman" panose="02020603050405020304" charset="0"/>
                <a:cs typeface="Times New Roman" panose="02020603050405020304" charset="0"/>
              </a:rPr>
              <a:t>до</a:t>
            </a:r>
            <a:r>
              <a:rPr lang="en-US" altLang="ru-RU" sz="240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400">
                <a:latin typeface="Times New Roman" panose="02020603050405020304" charset="0"/>
                <a:cs typeface="Times New Roman" panose="02020603050405020304" charset="0"/>
              </a:rPr>
              <a:t>конца</a:t>
            </a:r>
            <a:r>
              <a:rPr lang="en-US" altLang="ru-RU" sz="2400">
                <a:latin typeface="Times New Roman" panose="02020603050405020304" charset="0"/>
                <a:cs typeface="Times New Roman" panose="02020603050405020304" charset="0"/>
              </a:rPr>
              <a:t>. </a:t>
            </a:r>
            <a:endParaRPr lang="en-US" altLang="ru-RU" sz="2400">
              <a:latin typeface="Times New Roman" panose="02020603050405020304" charset="0"/>
              <a:cs typeface="Times New Roman" panose="02020603050405020304" charset="0"/>
            </a:endParaRPr>
          </a:p>
          <a:p>
            <a:pPr algn="just"/>
            <a:r>
              <a:rPr lang="ru-RU" altLang="en-US" sz="2400">
                <a:latin typeface="Times New Roman" panose="02020603050405020304" charset="0"/>
                <a:cs typeface="Times New Roman" panose="02020603050405020304" charset="0"/>
              </a:rPr>
              <a:t>6.</a:t>
            </a:r>
            <a:r>
              <a:rPr lang="en-US" altLang="en-US" sz="2400">
                <a:latin typeface="Times New Roman" panose="02020603050405020304" charset="0"/>
                <a:cs typeface="Times New Roman" panose="02020603050405020304" charset="0"/>
              </a:rPr>
              <a:t>Каждый</a:t>
            </a:r>
            <a:r>
              <a:rPr lang="en-US" altLang="ru-RU" sz="240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400">
                <a:latin typeface="Times New Roman" panose="02020603050405020304" charset="0"/>
                <a:cs typeface="Times New Roman" panose="02020603050405020304" charset="0"/>
              </a:rPr>
              <a:t>из</a:t>
            </a:r>
            <a:r>
              <a:rPr lang="en-US" altLang="ru-RU" sz="240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400">
                <a:latin typeface="Times New Roman" panose="02020603050405020304" charset="0"/>
                <a:cs typeface="Times New Roman" panose="02020603050405020304" charset="0"/>
              </a:rPr>
              <a:t>группы</a:t>
            </a:r>
            <a:r>
              <a:rPr lang="en-US" altLang="ru-RU" sz="240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400">
                <a:latin typeface="Times New Roman" panose="02020603050405020304" charset="0"/>
                <a:cs typeface="Times New Roman" panose="02020603050405020304" charset="0"/>
              </a:rPr>
              <a:t>должен</a:t>
            </a:r>
            <a:r>
              <a:rPr lang="en-US" altLang="ru-RU" sz="240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400">
                <a:latin typeface="Times New Roman" panose="02020603050405020304" charset="0"/>
                <a:cs typeface="Times New Roman" panose="02020603050405020304" charset="0"/>
              </a:rPr>
              <a:t>уметь</a:t>
            </a:r>
            <a:r>
              <a:rPr lang="en-US" altLang="ru-RU" sz="240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400">
                <a:latin typeface="Times New Roman" panose="02020603050405020304" charset="0"/>
                <a:cs typeface="Times New Roman" panose="02020603050405020304" charset="0"/>
              </a:rPr>
              <a:t>защищать</a:t>
            </a:r>
            <a:r>
              <a:rPr lang="en-US" altLang="ru-RU" sz="240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400">
                <a:latin typeface="Times New Roman" panose="02020603050405020304" charset="0"/>
                <a:cs typeface="Times New Roman" panose="02020603050405020304" charset="0"/>
              </a:rPr>
              <a:t>общее</a:t>
            </a:r>
            <a:r>
              <a:rPr lang="en-US" altLang="ru-RU" sz="240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400">
                <a:latin typeface="Times New Roman" panose="02020603050405020304" charset="0"/>
                <a:cs typeface="Times New Roman" panose="02020603050405020304" charset="0"/>
              </a:rPr>
              <a:t>дело</a:t>
            </a:r>
            <a:r>
              <a:rPr lang="en-US" altLang="ru-RU" sz="240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400">
                <a:latin typeface="Times New Roman" panose="02020603050405020304" charset="0"/>
                <a:cs typeface="Times New Roman" panose="02020603050405020304" charset="0"/>
              </a:rPr>
              <a:t>и</a:t>
            </a:r>
            <a:r>
              <a:rPr lang="en-US" altLang="ru-RU" sz="240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400">
                <a:latin typeface="Times New Roman" panose="02020603050405020304" charset="0"/>
                <a:cs typeface="Times New Roman" panose="02020603050405020304" charset="0"/>
              </a:rPr>
              <a:t>своё</a:t>
            </a:r>
            <a:r>
              <a:rPr lang="en-US" altLang="ru-RU" sz="240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400">
                <a:latin typeface="Times New Roman" panose="02020603050405020304" charset="0"/>
                <a:cs typeface="Times New Roman" panose="02020603050405020304" charset="0"/>
              </a:rPr>
              <a:t>в</a:t>
            </a:r>
            <a:r>
              <a:rPr lang="en-US" altLang="ru-RU" sz="240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400">
                <a:latin typeface="Times New Roman" panose="02020603050405020304" charset="0"/>
                <a:cs typeface="Times New Roman" panose="02020603050405020304" charset="0"/>
              </a:rPr>
              <a:t>частности</a:t>
            </a:r>
            <a:r>
              <a:rPr lang="en-US" altLang="ru-RU" sz="2400">
                <a:latin typeface="Times New Roman" panose="02020603050405020304" charset="0"/>
                <a:cs typeface="Times New Roman" panose="02020603050405020304" charset="0"/>
              </a:rPr>
              <a:t>. </a:t>
            </a:r>
            <a:endParaRPr lang="en-US" altLang="ru-RU" sz="2400">
              <a:latin typeface="Times New Roman" panose="02020603050405020304" charset="0"/>
              <a:cs typeface="Times New Roman" panose="02020603050405020304" charset="0"/>
            </a:endParaRPr>
          </a:p>
          <a:p>
            <a:pPr algn="just"/>
            <a:endParaRPr lang="en-US" altLang="ru-RU" sz="2400">
              <a:latin typeface="Times New Roman" panose="02020603050405020304" charset="0"/>
              <a:cs typeface="Times New Roman" panose="02020603050405020304" charset="0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ru-RU" altLang="en-US"/>
          </a:p>
        </p:txBody>
      </p:sp>
      <p:pic>
        <p:nvPicPr>
          <p:cNvPr id="4" name="Замещающее содержимое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0" y="17145"/>
            <a:ext cx="12192000" cy="6840855"/>
          </a:xfrm>
          <a:prstGeom prst="rect">
            <a:avLst/>
          </a:prstGeom>
        </p:spPr>
      </p:pic>
      <p:pic>
        <p:nvPicPr>
          <p:cNvPr id="8" name="Изображение 7"/>
          <p:cNvPicPr>
            <a:picLocks noChangeAspect="1"/>
          </p:cNvPicPr>
          <p:nvPr/>
        </p:nvPicPr>
        <p:blipFill>
          <a:blip r:embed="rId2"/>
          <a:srcRect l="3429" t="4111" r="4503" b="4250"/>
          <a:stretch>
            <a:fillRect/>
          </a:stretch>
        </p:blipFill>
        <p:spPr>
          <a:xfrm>
            <a:off x="939800" y="0"/>
            <a:ext cx="10643235" cy="6746240"/>
          </a:xfrm>
          <a:prstGeom prst="rect">
            <a:avLst/>
          </a:prstGeom>
        </p:spPr>
      </p:pic>
      <p:sp>
        <p:nvSpPr>
          <p:cNvPr id="11" name="Текстовое поле 10"/>
          <p:cNvSpPr txBox="1"/>
          <p:nvPr/>
        </p:nvSpPr>
        <p:spPr>
          <a:xfrm>
            <a:off x="1503680" y="405130"/>
            <a:ext cx="9495790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en-US" sz="4400" i="1" u="sng">
                <a:latin typeface="Times New Roman" panose="02020603050405020304" charset="0"/>
                <a:cs typeface="Times New Roman" panose="02020603050405020304" charset="0"/>
              </a:rPr>
              <a:t>«</a:t>
            </a:r>
            <a:r>
              <a:rPr lang="ru-RU" altLang="en-US" sz="4400" i="1" u="sng">
                <a:latin typeface="Times New Roman" panose="02020603050405020304" charset="0"/>
                <a:cs typeface="Times New Roman" panose="02020603050405020304" charset="0"/>
              </a:rPr>
              <a:t>Один фразеологизм нашими глазами</a:t>
            </a:r>
            <a:r>
              <a:rPr lang="en-US" altLang="en-US" sz="4400" i="1" u="sng">
                <a:latin typeface="Times New Roman" panose="02020603050405020304" charset="0"/>
                <a:cs typeface="Times New Roman" panose="02020603050405020304" charset="0"/>
              </a:rPr>
              <a:t>»</a:t>
            </a:r>
            <a:r>
              <a:rPr lang="en-US" altLang="ru-RU" sz="4400" i="1" u="sng">
                <a:latin typeface="Times New Roman" panose="02020603050405020304" charset="0"/>
                <a:cs typeface="Times New Roman" panose="02020603050405020304" charset="0"/>
              </a:rPr>
              <a:t> </a:t>
            </a:r>
            <a:endParaRPr lang="en-US" altLang="ru-RU" sz="4400" i="1" u="sng"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3" name="Текстовое поле 2"/>
          <p:cNvSpPr txBox="1"/>
          <p:nvPr/>
        </p:nvSpPr>
        <p:spPr>
          <a:xfrm>
            <a:off x="1584325" y="1650365"/>
            <a:ext cx="9489440" cy="3274695"/>
          </a:xfrm>
          <a:prstGeom prst="rect">
            <a:avLst/>
          </a:prstGeom>
        </p:spPr>
        <p:txBody>
          <a:bodyPr>
            <a:noAutofit/>
          </a:bodyPr>
          <a:p>
            <a:pPr marL="0" indent="0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en-US" altLang="zh-CN" sz="2800" i="1">
              <a:latin typeface="Times New Roman" panose="02020603050405020304"/>
              <a:ea typeface="SimSun" panose="02010600030101010101" pitchFamily="2" charset="-122"/>
            </a:endParaRPr>
          </a:p>
        </p:txBody>
      </p:sp>
      <p:sp>
        <p:nvSpPr>
          <p:cNvPr id="5" name="Текстовое поле 4"/>
          <p:cNvSpPr txBox="1"/>
          <p:nvPr/>
        </p:nvSpPr>
        <p:spPr>
          <a:xfrm>
            <a:off x="1570990" y="1375410"/>
            <a:ext cx="9502775" cy="50158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ru-RU" altLang="en-US" sz="4000">
                <a:latin typeface="Times New Roman" panose="02020603050405020304" charset="0"/>
                <a:cs typeface="Times New Roman" panose="02020603050405020304" charset="0"/>
              </a:rPr>
              <a:t>1.</a:t>
            </a:r>
            <a:r>
              <a:rPr lang="en-US" altLang="en-US" sz="4000">
                <a:latin typeface="Times New Roman" panose="02020603050405020304" charset="0"/>
                <a:cs typeface="Times New Roman" panose="02020603050405020304" charset="0"/>
              </a:rPr>
              <a:t>Написать</a:t>
            </a:r>
            <a:r>
              <a:rPr lang="en-US" altLang="ru-RU" sz="400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4000">
                <a:latin typeface="Times New Roman" panose="02020603050405020304" charset="0"/>
                <a:cs typeface="Times New Roman" panose="02020603050405020304" charset="0"/>
              </a:rPr>
              <a:t>фразеологизм</a:t>
            </a:r>
            <a:r>
              <a:rPr lang="en-US" altLang="ru-RU" sz="4000">
                <a:latin typeface="Times New Roman" panose="02020603050405020304" charset="0"/>
                <a:cs typeface="Times New Roman" panose="02020603050405020304" charset="0"/>
              </a:rPr>
              <a:t>.</a:t>
            </a:r>
            <a:endParaRPr lang="en-US" altLang="ru-RU" sz="4000">
              <a:latin typeface="Times New Roman" panose="02020603050405020304" charset="0"/>
              <a:cs typeface="Times New Roman" panose="02020603050405020304" charset="0"/>
            </a:endParaRPr>
          </a:p>
          <a:p>
            <a:r>
              <a:rPr lang="ru-RU" altLang="en-US" sz="4000">
                <a:latin typeface="Times New Roman" panose="02020603050405020304" charset="0"/>
                <a:cs typeface="Times New Roman" panose="02020603050405020304" charset="0"/>
              </a:rPr>
              <a:t>2.</a:t>
            </a:r>
            <a:r>
              <a:rPr lang="en-US" altLang="en-US" sz="4000">
                <a:latin typeface="Times New Roman" panose="02020603050405020304" charset="0"/>
                <a:cs typeface="Times New Roman" panose="02020603050405020304" charset="0"/>
              </a:rPr>
              <a:t>Объяснить</a:t>
            </a:r>
            <a:r>
              <a:rPr lang="en-US" altLang="ru-RU" sz="400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4000">
                <a:latin typeface="Times New Roman" panose="02020603050405020304" charset="0"/>
                <a:cs typeface="Times New Roman" panose="02020603050405020304" charset="0"/>
              </a:rPr>
              <a:t>значение</a:t>
            </a:r>
            <a:r>
              <a:rPr lang="en-US" altLang="ru-RU" sz="4000">
                <a:latin typeface="Times New Roman" panose="02020603050405020304" charset="0"/>
                <a:cs typeface="Times New Roman" panose="02020603050405020304" charset="0"/>
              </a:rPr>
              <a:t>.</a:t>
            </a:r>
            <a:endParaRPr lang="en-US" altLang="ru-RU" sz="4000">
              <a:latin typeface="Times New Roman" panose="02020603050405020304" charset="0"/>
              <a:cs typeface="Times New Roman" panose="02020603050405020304" charset="0"/>
            </a:endParaRPr>
          </a:p>
          <a:p>
            <a:r>
              <a:rPr lang="ru-RU" altLang="en-US" sz="4000">
                <a:latin typeface="Times New Roman" panose="02020603050405020304" charset="0"/>
                <a:cs typeface="Times New Roman" panose="02020603050405020304" charset="0"/>
              </a:rPr>
              <a:t>3. </a:t>
            </a:r>
            <a:r>
              <a:rPr lang="en-US" altLang="en-US" sz="4000">
                <a:latin typeface="Times New Roman" panose="02020603050405020304" charset="0"/>
                <a:cs typeface="Times New Roman" panose="02020603050405020304" charset="0"/>
              </a:rPr>
              <a:t>Придумать</a:t>
            </a:r>
            <a:r>
              <a:rPr lang="en-US" altLang="ru-RU" sz="400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4000">
                <a:latin typeface="Times New Roman" panose="02020603050405020304" charset="0"/>
                <a:cs typeface="Times New Roman" panose="02020603050405020304" charset="0"/>
              </a:rPr>
              <a:t>рисунок</a:t>
            </a:r>
            <a:r>
              <a:rPr lang="en-US" altLang="ru-RU" sz="4000">
                <a:latin typeface="Times New Roman" panose="02020603050405020304" charset="0"/>
                <a:cs typeface="Times New Roman" panose="02020603050405020304" charset="0"/>
              </a:rPr>
              <a:t>‑</a:t>
            </a:r>
            <a:r>
              <a:rPr lang="en-US" altLang="en-US" sz="4000">
                <a:latin typeface="Times New Roman" panose="02020603050405020304" charset="0"/>
                <a:cs typeface="Times New Roman" panose="02020603050405020304" charset="0"/>
              </a:rPr>
              <a:t>ассоциацию</a:t>
            </a:r>
            <a:r>
              <a:rPr lang="en-US" altLang="ru-RU" sz="4000">
                <a:latin typeface="Times New Roman" panose="02020603050405020304" charset="0"/>
                <a:cs typeface="Times New Roman" panose="02020603050405020304" charset="0"/>
              </a:rPr>
              <a:t>.</a:t>
            </a:r>
            <a:endParaRPr lang="en-US" altLang="ru-RU" sz="4000">
              <a:latin typeface="Times New Roman" panose="02020603050405020304" charset="0"/>
              <a:cs typeface="Times New Roman" panose="02020603050405020304" charset="0"/>
            </a:endParaRPr>
          </a:p>
          <a:p>
            <a:r>
              <a:rPr lang="ru-RU" altLang="en-US" sz="4000">
                <a:latin typeface="Times New Roman" panose="02020603050405020304" charset="0"/>
                <a:cs typeface="Times New Roman" panose="02020603050405020304" charset="0"/>
              </a:rPr>
              <a:t>4. Представить результат.</a:t>
            </a:r>
            <a:endParaRPr lang="en-US" altLang="ru-RU" sz="4000">
              <a:latin typeface="Times New Roman" panose="02020603050405020304" charset="0"/>
              <a:cs typeface="Times New Roman" panose="02020603050405020304" charset="0"/>
            </a:endParaRPr>
          </a:p>
          <a:p>
            <a:endParaRPr lang="en-US" altLang="en-US" sz="3200" i="1">
              <a:latin typeface="Times New Roman" panose="02020603050405020304" charset="0"/>
              <a:cs typeface="Times New Roman" panose="02020603050405020304" charset="0"/>
            </a:endParaRPr>
          </a:p>
          <a:p>
            <a:r>
              <a:rPr lang="en-US" altLang="en-US" sz="3200" i="1">
                <a:latin typeface="Times New Roman" panose="02020603050405020304" charset="0"/>
                <a:cs typeface="Times New Roman" panose="02020603050405020304" charset="0"/>
              </a:rPr>
              <a:t>Примеры</a:t>
            </a:r>
            <a:r>
              <a:rPr lang="en-US" altLang="ru-RU" sz="3200" i="1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3200" i="1">
                <a:latin typeface="Times New Roman" panose="02020603050405020304" charset="0"/>
                <a:cs typeface="Times New Roman" panose="02020603050405020304" charset="0"/>
              </a:rPr>
              <a:t>для</a:t>
            </a:r>
            <a:r>
              <a:rPr lang="en-US" altLang="ru-RU" sz="3200" i="1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3200" i="1">
                <a:latin typeface="Times New Roman" panose="02020603050405020304" charset="0"/>
                <a:cs typeface="Times New Roman" panose="02020603050405020304" charset="0"/>
              </a:rPr>
              <a:t>групп</a:t>
            </a:r>
            <a:r>
              <a:rPr lang="en-US" altLang="ru-RU" sz="3200" i="1">
                <a:latin typeface="Times New Roman" panose="02020603050405020304" charset="0"/>
                <a:cs typeface="Times New Roman" panose="02020603050405020304" charset="0"/>
              </a:rPr>
              <a:t>:</a:t>
            </a:r>
            <a:endParaRPr lang="en-US" altLang="ru-RU" sz="3200" i="1">
              <a:latin typeface="Times New Roman" panose="02020603050405020304" charset="0"/>
              <a:cs typeface="Times New Roman" panose="02020603050405020304" charset="0"/>
            </a:endParaRPr>
          </a:p>
          <a:p>
            <a:r>
              <a:rPr lang="en-US" altLang="en-US" sz="3200">
                <a:latin typeface="Times New Roman" panose="02020603050405020304" charset="0"/>
                <a:cs typeface="Times New Roman" panose="02020603050405020304" charset="0"/>
              </a:rPr>
              <a:t>«</a:t>
            </a:r>
            <a:r>
              <a:rPr lang="en-US" altLang="en-US" sz="3200">
                <a:latin typeface="Times New Roman" panose="02020603050405020304" charset="0"/>
                <a:cs typeface="Times New Roman" panose="02020603050405020304" charset="0"/>
              </a:rPr>
              <a:t>Как</a:t>
            </a:r>
            <a:r>
              <a:rPr lang="en-US" altLang="ru-RU" sz="320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3200">
                <a:latin typeface="Times New Roman" panose="02020603050405020304" charset="0"/>
                <a:cs typeface="Times New Roman" panose="02020603050405020304" charset="0"/>
              </a:rPr>
              <a:t>две</a:t>
            </a:r>
            <a:r>
              <a:rPr lang="en-US" altLang="ru-RU" sz="320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3200">
                <a:latin typeface="Times New Roman" panose="02020603050405020304" charset="0"/>
                <a:cs typeface="Times New Roman" panose="02020603050405020304" charset="0"/>
              </a:rPr>
              <a:t>капли</a:t>
            </a:r>
            <a:r>
              <a:rPr lang="en-US" altLang="ru-RU" sz="320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3200">
                <a:latin typeface="Times New Roman" panose="02020603050405020304" charset="0"/>
                <a:cs typeface="Times New Roman" panose="02020603050405020304" charset="0"/>
              </a:rPr>
              <a:t>воды</a:t>
            </a:r>
            <a:r>
              <a:rPr lang="en-US" altLang="en-US" sz="3200">
                <a:latin typeface="Times New Roman" panose="02020603050405020304" charset="0"/>
                <a:cs typeface="Times New Roman" panose="02020603050405020304" charset="0"/>
              </a:rPr>
              <a:t>»</a:t>
            </a:r>
            <a:endParaRPr lang="en-US" altLang="en-US" sz="3200">
              <a:latin typeface="Times New Roman" panose="02020603050405020304" charset="0"/>
              <a:cs typeface="Times New Roman" panose="02020603050405020304" charset="0"/>
            </a:endParaRPr>
          </a:p>
          <a:p>
            <a:r>
              <a:rPr lang="en-US" altLang="en-US" sz="3200">
                <a:latin typeface="Times New Roman" panose="02020603050405020304" charset="0"/>
                <a:cs typeface="Times New Roman" panose="02020603050405020304" charset="0"/>
              </a:rPr>
              <a:t>«</a:t>
            </a:r>
            <a:r>
              <a:rPr lang="en-US" altLang="en-US" sz="3200">
                <a:latin typeface="Times New Roman" panose="02020603050405020304" charset="0"/>
                <a:cs typeface="Times New Roman" panose="02020603050405020304" charset="0"/>
              </a:rPr>
              <a:t>Работать</a:t>
            </a:r>
            <a:r>
              <a:rPr lang="en-US" altLang="ru-RU" sz="320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3200">
                <a:latin typeface="Times New Roman" panose="02020603050405020304" charset="0"/>
                <a:cs typeface="Times New Roman" panose="02020603050405020304" charset="0"/>
              </a:rPr>
              <a:t>засучив</a:t>
            </a:r>
            <a:r>
              <a:rPr lang="en-US" altLang="ru-RU" sz="320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3200">
                <a:latin typeface="Times New Roman" panose="02020603050405020304" charset="0"/>
                <a:cs typeface="Times New Roman" panose="02020603050405020304" charset="0"/>
              </a:rPr>
              <a:t>рукава</a:t>
            </a:r>
            <a:r>
              <a:rPr lang="en-US" altLang="en-US" sz="3200">
                <a:latin typeface="Times New Roman" panose="02020603050405020304" charset="0"/>
                <a:cs typeface="Times New Roman" panose="02020603050405020304" charset="0"/>
              </a:rPr>
              <a:t>»</a:t>
            </a:r>
            <a:endParaRPr lang="en-US" altLang="en-US" sz="3200">
              <a:latin typeface="Times New Roman" panose="02020603050405020304" charset="0"/>
              <a:cs typeface="Times New Roman" panose="02020603050405020304" charset="0"/>
            </a:endParaRPr>
          </a:p>
          <a:p>
            <a:r>
              <a:rPr lang="en-US" altLang="en-US" sz="3200">
                <a:latin typeface="Times New Roman" panose="02020603050405020304" charset="0"/>
                <a:cs typeface="Times New Roman" panose="02020603050405020304" charset="0"/>
              </a:rPr>
              <a:t>«</a:t>
            </a:r>
            <a:r>
              <a:rPr lang="en-US" altLang="en-US" sz="3200">
                <a:latin typeface="Times New Roman" panose="02020603050405020304" charset="0"/>
                <a:cs typeface="Times New Roman" panose="02020603050405020304" charset="0"/>
              </a:rPr>
              <a:t>Выходить</a:t>
            </a:r>
            <a:r>
              <a:rPr lang="en-US" altLang="ru-RU" sz="320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3200">
                <a:latin typeface="Times New Roman" panose="02020603050405020304" charset="0"/>
                <a:cs typeface="Times New Roman" panose="02020603050405020304" charset="0"/>
              </a:rPr>
              <a:t>из</a:t>
            </a:r>
            <a:r>
              <a:rPr lang="en-US" altLang="ru-RU" sz="320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3200">
                <a:latin typeface="Times New Roman" panose="02020603050405020304" charset="0"/>
                <a:cs typeface="Times New Roman" panose="02020603050405020304" charset="0"/>
              </a:rPr>
              <a:t>себя</a:t>
            </a:r>
            <a:r>
              <a:rPr lang="en-US" altLang="en-US" sz="3200">
                <a:latin typeface="Times New Roman" panose="02020603050405020304" charset="0"/>
                <a:cs typeface="Times New Roman" panose="02020603050405020304" charset="0"/>
              </a:rPr>
              <a:t>»</a:t>
            </a:r>
            <a:endParaRPr lang="en-US" altLang="en-US" sz="3200">
              <a:latin typeface="Times New Roman" panose="02020603050405020304" charset="0"/>
              <a:cs typeface="Times New Roman" panose="02020603050405020304" charset="0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ru-RU" altLang="en-US"/>
          </a:p>
        </p:txBody>
      </p:sp>
      <p:pic>
        <p:nvPicPr>
          <p:cNvPr id="4" name="Замещающее содержимое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0" y="17145"/>
            <a:ext cx="12192000" cy="6840855"/>
          </a:xfrm>
          <a:prstGeom prst="rect">
            <a:avLst/>
          </a:prstGeom>
        </p:spPr>
      </p:pic>
      <p:pic>
        <p:nvPicPr>
          <p:cNvPr id="8" name="Изображение 7"/>
          <p:cNvPicPr>
            <a:picLocks noChangeAspect="1"/>
          </p:cNvPicPr>
          <p:nvPr/>
        </p:nvPicPr>
        <p:blipFill>
          <a:blip r:embed="rId2"/>
          <a:srcRect l="3429" t="4111" r="4503" b="4250"/>
          <a:stretch>
            <a:fillRect/>
          </a:stretch>
        </p:blipFill>
        <p:spPr>
          <a:xfrm>
            <a:off x="939800" y="0"/>
            <a:ext cx="10643235" cy="6746240"/>
          </a:xfrm>
          <a:prstGeom prst="rect">
            <a:avLst/>
          </a:prstGeom>
        </p:spPr>
      </p:pic>
      <p:sp>
        <p:nvSpPr>
          <p:cNvPr id="11" name="Текстовое поле 10"/>
          <p:cNvSpPr txBox="1"/>
          <p:nvPr/>
        </p:nvSpPr>
        <p:spPr>
          <a:xfrm>
            <a:off x="1503680" y="405130"/>
            <a:ext cx="9495790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ru-RU" sz="4400" i="1" u="sng">
                <a:latin typeface="Times New Roman" panose="02020603050405020304" charset="0"/>
                <a:cs typeface="Times New Roman" panose="02020603050405020304" charset="0"/>
              </a:rPr>
              <a:t>Игра «Да-Нет»</a:t>
            </a:r>
            <a:endParaRPr lang="ru-RU" sz="4400" i="1" u="sng"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3" name="Текстовое поле 2"/>
          <p:cNvSpPr txBox="1"/>
          <p:nvPr/>
        </p:nvSpPr>
        <p:spPr>
          <a:xfrm>
            <a:off x="1584325" y="1650365"/>
            <a:ext cx="9489440" cy="3274695"/>
          </a:xfrm>
          <a:prstGeom prst="rect">
            <a:avLst/>
          </a:prstGeom>
        </p:spPr>
        <p:txBody>
          <a:bodyPr>
            <a:noAutofit/>
          </a:bodyPr>
          <a:p>
            <a:pPr marL="0" indent="0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en-US" altLang="zh-CN" sz="2800" i="1">
              <a:latin typeface="Times New Roman" panose="02020603050405020304"/>
              <a:ea typeface="SimSun" panose="02010600030101010101" pitchFamily="2" charset="-122"/>
            </a:endParaRPr>
          </a:p>
        </p:txBody>
      </p:sp>
      <p:sp>
        <p:nvSpPr>
          <p:cNvPr id="5" name="Текстовое поле 4"/>
          <p:cNvSpPr txBox="1"/>
          <p:nvPr/>
        </p:nvSpPr>
        <p:spPr>
          <a:xfrm>
            <a:off x="1660525" y="1234440"/>
            <a:ext cx="9502775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en-US" sz="3200">
                <a:latin typeface="Times New Roman" panose="02020603050405020304" charset="0"/>
                <a:cs typeface="Times New Roman" panose="02020603050405020304" charset="0"/>
              </a:rPr>
              <a:t>Если</a:t>
            </a:r>
            <a:r>
              <a:rPr lang="en-US" altLang="ru-RU" sz="320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3200">
                <a:latin typeface="Times New Roman" panose="02020603050405020304" charset="0"/>
                <a:cs typeface="Times New Roman" panose="02020603050405020304" charset="0"/>
              </a:rPr>
              <a:t>это</a:t>
            </a:r>
            <a:r>
              <a:rPr lang="en-US" altLang="ru-RU" sz="320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3200">
                <a:latin typeface="Times New Roman" panose="02020603050405020304" charset="0"/>
                <a:cs typeface="Times New Roman" panose="02020603050405020304" charset="0"/>
              </a:rPr>
              <a:t>фразеологизм</a:t>
            </a:r>
            <a:r>
              <a:rPr lang="en-US" altLang="ru-RU" sz="3200">
                <a:latin typeface="Times New Roman" panose="02020603050405020304" charset="0"/>
                <a:cs typeface="Times New Roman" panose="02020603050405020304" charset="0"/>
              </a:rPr>
              <a:t> — </a:t>
            </a:r>
            <a:r>
              <a:rPr lang="en-US" altLang="en-US" sz="3200">
                <a:latin typeface="Times New Roman" panose="02020603050405020304" charset="0"/>
                <a:cs typeface="Times New Roman" panose="02020603050405020304" charset="0"/>
              </a:rPr>
              <a:t>поднима</a:t>
            </a:r>
            <a:r>
              <a:rPr lang="ru-RU" altLang="en-US" sz="3200">
                <a:latin typeface="Times New Roman" panose="02020603050405020304" charset="0"/>
                <a:cs typeface="Times New Roman" panose="02020603050405020304" charset="0"/>
              </a:rPr>
              <a:t>йте</a:t>
            </a:r>
            <a:r>
              <a:rPr lang="en-US" altLang="ru-RU" sz="320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" altLang="en-US" sz="3200">
                <a:latin typeface="Times New Roman" panose="02020603050405020304" charset="0"/>
                <a:cs typeface="Times New Roman" panose="02020603050405020304" charset="0"/>
              </a:rPr>
              <a:t>«</a:t>
            </a:r>
            <a:r>
              <a:rPr lang="en-US" altLang="en-US" sz="3200">
                <a:latin typeface="Times New Roman" panose="02020603050405020304" charset="0"/>
                <a:cs typeface="Times New Roman" panose="02020603050405020304" charset="0"/>
              </a:rPr>
              <a:t>орден</a:t>
            </a:r>
            <a:r>
              <a:rPr lang="en-US" altLang="ru-RU" sz="320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3200">
                <a:latin typeface="Times New Roman" panose="02020603050405020304" charset="0"/>
                <a:cs typeface="Times New Roman" panose="02020603050405020304" charset="0"/>
              </a:rPr>
              <a:t>следователя</a:t>
            </a:r>
            <a:r>
              <a:rPr lang="" altLang="en-US" sz="3200">
                <a:latin typeface="Times New Roman" panose="02020603050405020304" charset="0"/>
                <a:cs typeface="Times New Roman" panose="02020603050405020304" charset="0"/>
              </a:rPr>
              <a:t>»</a:t>
            </a:r>
            <a:r>
              <a:rPr lang="en-US" altLang="ru-RU" sz="3200">
                <a:latin typeface="Times New Roman" panose="02020603050405020304" charset="0"/>
                <a:cs typeface="Times New Roman" panose="02020603050405020304" charset="0"/>
              </a:rPr>
              <a:t>, </a:t>
            </a:r>
            <a:r>
              <a:rPr lang="en-US" altLang="en-US" sz="3200">
                <a:latin typeface="Times New Roman" panose="02020603050405020304" charset="0"/>
                <a:cs typeface="Times New Roman" panose="02020603050405020304" charset="0"/>
              </a:rPr>
              <a:t>если</a:t>
            </a:r>
            <a:r>
              <a:rPr lang="en-US" altLang="ru-RU" sz="320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3200">
                <a:latin typeface="Times New Roman" panose="02020603050405020304" charset="0"/>
                <a:cs typeface="Times New Roman" panose="02020603050405020304" charset="0"/>
              </a:rPr>
              <a:t>нет</a:t>
            </a:r>
            <a:r>
              <a:rPr lang="en-US" altLang="ru-RU" sz="3200">
                <a:latin typeface="Times New Roman" panose="02020603050405020304" charset="0"/>
                <a:cs typeface="Times New Roman" panose="02020603050405020304" charset="0"/>
              </a:rPr>
              <a:t> — </a:t>
            </a:r>
            <a:r>
              <a:rPr lang="en-US" altLang="en-US" sz="3200">
                <a:latin typeface="Times New Roman" panose="02020603050405020304" charset="0"/>
                <a:cs typeface="Times New Roman" panose="02020603050405020304" charset="0"/>
              </a:rPr>
              <a:t>опуска</a:t>
            </a:r>
            <a:r>
              <a:rPr lang="ru-RU" altLang="en-US" sz="3200">
                <a:latin typeface="Times New Roman" panose="02020603050405020304" charset="0"/>
                <a:cs typeface="Times New Roman" panose="02020603050405020304" charset="0"/>
              </a:rPr>
              <a:t>йте</a:t>
            </a:r>
            <a:r>
              <a:rPr lang="en-US" altLang="ru-RU" sz="3200">
                <a:latin typeface="Times New Roman" panose="02020603050405020304" charset="0"/>
                <a:cs typeface="Times New Roman" panose="02020603050405020304" charset="0"/>
              </a:rPr>
              <a:t>.</a:t>
            </a:r>
            <a:endParaRPr lang="en-US" altLang="ru-RU" sz="3200">
              <a:latin typeface="Times New Roman" panose="02020603050405020304" charset="0"/>
              <a:cs typeface="Times New Roman" panose="02020603050405020304" charset="0"/>
            </a:endParaRPr>
          </a:p>
        </p:txBody>
      </p:sp>
      <p:pic>
        <p:nvPicPr>
          <p:cNvPr id="6" name="Замещающее содержимое 3"/>
          <p:cNvPicPr>
            <a:picLocks noChangeAspect="1"/>
          </p:cNvPicPr>
          <p:nvPr/>
        </p:nvPicPr>
        <p:blipFill>
          <a:blip r:embed="rId3"/>
          <a:srcRect l="9685" r="11016"/>
          <a:stretch>
            <a:fillRect/>
          </a:stretch>
        </p:blipFill>
        <p:spPr>
          <a:xfrm>
            <a:off x="4974590" y="2310448"/>
            <a:ext cx="2875280" cy="435165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ru-RU" altLang="en-US"/>
          </a:p>
        </p:txBody>
      </p:sp>
      <p:pic>
        <p:nvPicPr>
          <p:cNvPr id="4" name="Замещающее содержимое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0" y="17145"/>
            <a:ext cx="12192000" cy="6840855"/>
          </a:xfrm>
          <a:prstGeom prst="rect">
            <a:avLst/>
          </a:prstGeom>
        </p:spPr>
      </p:pic>
      <p:pic>
        <p:nvPicPr>
          <p:cNvPr id="8" name="Изображение 7"/>
          <p:cNvPicPr>
            <a:picLocks noChangeAspect="1"/>
          </p:cNvPicPr>
          <p:nvPr/>
        </p:nvPicPr>
        <p:blipFill>
          <a:blip r:embed="rId2"/>
          <a:srcRect l="3429" t="4111" r="4503" b="4250"/>
          <a:stretch>
            <a:fillRect/>
          </a:stretch>
        </p:blipFill>
        <p:spPr>
          <a:xfrm>
            <a:off x="939800" y="635"/>
            <a:ext cx="10643235" cy="6762750"/>
          </a:xfrm>
          <a:prstGeom prst="rect">
            <a:avLst/>
          </a:prstGeom>
        </p:spPr>
      </p:pic>
      <p:sp>
        <p:nvSpPr>
          <p:cNvPr id="9" name="Текстовое поле 8"/>
          <p:cNvSpPr txBox="1"/>
          <p:nvPr/>
        </p:nvSpPr>
        <p:spPr>
          <a:xfrm>
            <a:off x="1871980" y="376555"/>
            <a:ext cx="8625205" cy="2069465"/>
          </a:xfrm>
          <a:prstGeom prst="rect">
            <a:avLst/>
          </a:prstGeom>
        </p:spPr>
        <p:txBody>
          <a:bodyPr>
            <a:noAutofit/>
          </a:bodyPr>
          <a:p>
            <a:pPr marL="0" indent="0" defTabSz="2667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altLang="en-US" sz="4000" i="1">
                <a:latin typeface="Times New Roman" panose="02020603050405020304" charset="0"/>
                <a:ea typeface="SimSun" panose="02010600030101010101" pitchFamily="2" charset="-122"/>
                <a:cs typeface="Times New Roman" panose="02020603050405020304" charset="0"/>
              </a:rPr>
              <a:t>Попробуйте объяснить эти фразы буквально ( по словам) </a:t>
            </a:r>
            <a:endParaRPr lang="en-US" altLang="zh-CN" sz="4000" i="1">
              <a:latin typeface="Times New Roman" panose="02020603050405020304" charset="0"/>
              <a:ea typeface="SimSun" panose="02010600030101010101" pitchFamily="2" charset="-122"/>
              <a:cs typeface="Times New Roman" panose="02020603050405020304" charset="0"/>
            </a:endParaRPr>
          </a:p>
          <a:p>
            <a:pPr marL="0" indent="0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4000">
                <a:latin typeface="Times New Roman" panose="02020603050405020304" charset="0"/>
                <a:ea typeface="SimSun" panose="02010600030101010101" pitchFamily="2" charset="-122"/>
                <a:cs typeface="Times New Roman" panose="02020603050405020304" charset="0"/>
              </a:rPr>
              <a:t>«Вешать лапшу на уши»</a:t>
            </a:r>
            <a:endParaRPr lang="en-US" altLang="zh-CN" sz="4000">
              <a:latin typeface="Times New Roman" panose="02020603050405020304" charset="0"/>
              <a:ea typeface="SimSun" panose="02010600030101010101" pitchFamily="2" charset="-122"/>
              <a:cs typeface="Times New Roman" panose="02020603050405020304" charset="0"/>
            </a:endParaRPr>
          </a:p>
          <a:p>
            <a:pPr marL="0" indent="0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4000">
                <a:latin typeface="Times New Roman" panose="02020603050405020304" charset="0"/>
                <a:ea typeface="SimSun" panose="02010600030101010101" pitchFamily="2" charset="-122"/>
                <a:cs typeface="Times New Roman" panose="02020603050405020304" charset="0"/>
              </a:rPr>
              <a:t>«Бежать сломя голову»</a:t>
            </a:r>
            <a:endParaRPr lang="en-US" altLang="zh-CN" sz="4000">
              <a:latin typeface="Times New Roman" panose="02020603050405020304" charset="0"/>
              <a:ea typeface="SimSun" panose="02010600030101010101" pitchFamily="2" charset="-122"/>
              <a:cs typeface="Times New Roman" panose="02020603050405020304" charset="0"/>
            </a:endParaRPr>
          </a:p>
          <a:p>
            <a:pPr marL="0" indent="0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4000">
                <a:latin typeface="Times New Roman" panose="02020603050405020304" charset="0"/>
                <a:ea typeface="SimSun" panose="02010600030101010101" pitchFamily="2" charset="-122"/>
                <a:cs typeface="Times New Roman" panose="02020603050405020304" charset="0"/>
              </a:rPr>
              <a:t>«Заварить кашу»</a:t>
            </a:r>
            <a:endParaRPr lang="en-US" altLang="zh-CN" sz="4000">
              <a:latin typeface="Times New Roman" panose="02020603050405020304" charset="0"/>
              <a:ea typeface="SimSun" panose="02010600030101010101" pitchFamily="2" charset="-122"/>
              <a:cs typeface="Times New Roman" panose="02020603050405020304" charset="0"/>
            </a:endParaRPr>
          </a:p>
          <a:p>
            <a:pPr marL="0" indent="0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4000">
                <a:latin typeface="Times New Roman" panose="02020603050405020304" charset="0"/>
                <a:ea typeface="SimSun" panose="02010600030101010101" pitchFamily="2" charset="-122"/>
                <a:cs typeface="Times New Roman" panose="02020603050405020304" charset="0"/>
              </a:rPr>
              <a:t>«Водить за нос»</a:t>
            </a:r>
            <a:endParaRPr lang="en-US" altLang="zh-CN" sz="4000">
              <a:latin typeface="Times New Roman" panose="02020603050405020304" charset="0"/>
              <a:ea typeface="SimSun" panose="02010600030101010101" pitchFamily="2" charset="-122"/>
              <a:cs typeface="Times New Roman" panose="02020603050405020304" charset="0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ru-RU" altLang="en-US"/>
          </a:p>
        </p:txBody>
      </p:sp>
      <p:pic>
        <p:nvPicPr>
          <p:cNvPr id="4" name="Замещающее содержимое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0" y="17145"/>
            <a:ext cx="12192000" cy="6840855"/>
          </a:xfrm>
          <a:prstGeom prst="rect">
            <a:avLst/>
          </a:prstGeom>
        </p:spPr>
      </p:pic>
      <p:pic>
        <p:nvPicPr>
          <p:cNvPr id="5" name="Изображение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6290" y="594360"/>
            <a:ext cx="3070860" cy="6004560"/>
          </a:xfrm>
          <a:prstGeom prst="rect">
            <a:avLst/>
          </a:prstGeom>
        </p:spPr>
      </p:pic>
      <p:sp>
        <p:nvSpPr>
          <p:cNvPr id="8" name="Овальная выноска 7"/>
          <p:cNvSpPr/>
          <p:nvPr/>
        </p:nvSpPr>
        <p:spPr>
          <a:xfrm>
            <a:off x="3999230" y="258445"/>
            <a:ext cx="7658100" cy="4197350"/>
          </a:xfrm>
          <a:prstGeom prst="wedgeEllipseCallout">
            <a:avLst>
              <a:gd name="adj1" fmla="val -70953"/>
              <a:gd name="adj2" fmla="val 438"/>
            </a:avLst>
          </a:prstGeom>
          <a:noFill/>
          <a:ln w="76200"/>
          <a:extLst>
            <a:ext uri="{909E8E84-426E-40DD-AFC4-6F175D3DCCD1}">
              <a14:hiddenFill xmlns:a14="http://schemas.microsoft.com/office/drawing/2010/main">
                <a:solidFill>
                  <a:schemeClr val="accent2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ru-RU" altLang="en-US"/>
          </a:p>
        </p:txBody>
      </p:sp>
      <p:sp>
        <p:nvSpPr>
          <p:cNvPr id="9" name="Текстовое поле 8"/>
          <p:cNvSpPr txBox="1"/>
          <p:nvPr/>
        </p:nvSpPr>
        <p:spPr>
          <a:xfrm>
            <a:off x="4800600" y="1029335"/>
            <a:ext cx="5816600" cy="366331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en-US" sz="3200" b="1">
                <a:solidFill>
                  <a:schemeClr val="tx1"/>
                </a:solidFill>
                <a:latin typeface="Bookman Old Style" panose="02050604050505020204" charset="0"/>
                <a:cs typeface="Bookman Old Style" panose="02050604050505020204" charset="0"/>
              </a:rPr>
              <a:t>Фразеологизмы</a:t>
            </a:r>
            <a:r>
              <a:rPr lang="en-US" altLang="ru-RU" sz="3200" b="1">
                <a:solidFill>
                  <a:schemeClr val="tx1"/>
                </a:solidFill>
                <a:latin typeface="Bookman Old Style" panose="02050604050505020204" charset="0"/>
                <a:cs typeface="Bookman Old Style" panose="02050604050505020204" charset="0"/>
              </a:rPr>
              <a:t> </a:t>
            </a:r>
            <a:r>
              <a:rPr lang="en-US" altLang="en-US" sz="3200" b="1">
                <a:solidFill>
                  <a:schemeClr val="tx1"/>
                </a:solidFill>
                <a:latin typeface="Bookman Old Style" panose="02050604050505020204" charset="0"/>
                <a:cs typeface="Bookman Old Style" panose="02050604050505020204" charset="0"/>
              </a:rPr>
              <a:t>раскрыты</a:t>
            </a:r>
            <a:r>
              <a:rPr lang="en-US" altLang="ru-RU" sz="3200" b="1">
                <a:solidFill>
                  <a:schemeClr val="tx1"/>
                </a:solidFill>
                <a:latin typeface="Bookman Old Style" panose="02050604050505020204" charset="0"/>
                <a:cs typeface="Bookman Old Style" panose="02050604050505020204" charset="0"/>
              </a:rPr>
              <a:t>! </a:t>
            </a:r>
            <a:r>
              <a:rPr lang="en-US" altLang="en-US" sz="3200" b="1">
                <a:solidFill>
                  <a:schemeClr val="tx1"/>
                </a:solidFill>
                <a:latin typeface="Bookman Old Style" panose="02050604050505020204" charset="0"/>
                <a:cs typeface="Bookman Old Style" panose="02050604050505020204" charset="0"/>
              </a:rPr>
              <a:t>Дело</a:t>
            </a:r>
            <a:r>
              <a:rPr lang="en-US" altLang="ru-RU" sz="3200" b="1">
                <a:solidFill>
                  <a:schemeClr val="tx1"/>
                </a:solidFill>
                <a:latin typeface="Bookman Old Style" panose="02050604050505020204" charset="0"/>
                <a:cs typeface="Bookman Old Style" panose="02050604050505020204" charset="0"/>
              </a:rPr>
              <a:t> </a:t>
            </a:r>
            <a:r>
              <a:rPr lang="en-US" altLang="en-US" sz="3200" b="1">
                <a:solidFill>
                  <a:schemeClr val="tx1"/>
                </a:solidFill>
                <a:latin typeface="Bookman Old Style" panose="02050604050505020204" charset="0"/>
                <a:cs typeface="Bookman Old Style" panose="02050604050505020204" charset="0"/>
              </a:rPr>
              <a:t>закрыто</a:t>
            </a:r>
            <a:r>
              <a:rPr lang="en-US" altLang="ru-RU" sz="3200" b="1">
                <a:solidFill>
                  <a:schemeClr val="tx1"/>
                </a:solidFill>
                <a:latin typeface="Bookman Old Style" panose="02050604050505020204" charset="0"/>
                <a:cs typeface="Bookman Old Style" panose="02050604050505020204" charset="0"/>
              </a:rPr>
              <a:t>!</a:t>
            </a:r>
            <a:endParaRPr lang="en-US" altLang="ru-RU" sz="3200" b="1">
              <a:solidFill>
                <a:schemeClr val="tx1"/>
              </a:solidFill>
              <a:latin typeface="Bookman Old Style" panose="02050604050505020204" charset="0"/>
              <a:cs typeface="Bookman Old Style" panose="02050604050505020204" charset="0"/>
            </a:endParaRPr>
          </a:p>
          <a:p>
            <a:r>
              <a:rPr lang="ru-RU" altLang="en-US" sz="3200" b="1">
                <a:solidFill>
                  <a:schemeClr val="tx1"/>
                </a:solidFill>
                <a:latin typeface="Bookman Old Style" panose="02050604050505020204" charset="0"/>
                <a:cs typeface="Bookman Old Style" panose="02050604050505020204" charset="0"/>
              </a:rPr>
              <a:t>Молодцы, ребята! Вы отличные сыщики!</a:t>
            </a:r>
            <a:endParaRPr lang="ru-RU" altLang="en-US" sz="3200" b="1">
              <a:solidFill>
                <a:schemeClr val="tx1"/>
              </a:solidFill>
              <a:latin typeface="Bookman Old Style" panose="02050604050505020204" charset="0"/>
              <a:cs typeface="Bookman Old Style" panose="02050604050505020204" charset="0"/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ru-RU" altLang="en-US"/>
          </a:p>
        </p:txBody>
      </p:sp>
      <p:pic>
        <p:nvPicPr>
          <p:cNvPr id="4" name="Замещающее содержимое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0" y="17145"/>
            <a:ext cx="12192000" cy="6840855"/>
          </a:xfrm>
          <a:prstGeom prst="rect">
            <a:avLst/>
          </a:prstGeom>
        </p:spPr>
      </p:pic>
      <p:pic>
        <p:nvPicPr>
          <p:cNvPr id="3" name="Изображение 2"/>
          <p:cNvPicPr/>
          <p:nvPr/>
        </p:nvPicPr>
        <p:blipFill>
          <a:blip r:embed="rId2"/>
          <a:stretch>
            <a:fillRect/>
          </a:stretch>
        </p:blipFill>
        <p:spPr>
          <a:xfrm>
            <a:off x="2790190" y="127635"/>
            <a:ext cx="5474335" cy="6619875"/>
          </a:xfrm>
          <a:prstGeom prst="rect">
            <a:avLst/>
          </a:prstGeom>
        </p:spPr>
      </p:pic>
      <p:sp>
        <p:nvSpPr>
          <p:cNvPr id="6" name="Текстовое поле 5"/>
          <p:cNvSpPr txBox="1"/>
          <p:nvPr/>
        </p:nvSpPr>
        <p:spPr>
          <a:xfrm>
            <a:off x="3051810" y="258445"/>
            <a:ext cx="304482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ru-RU" altLang="en-US" b="1"/>
              <a:t>Когда одержал верх над фразеологизмами: </a:t>
            </a:r>
            <a:endParaRPr lang="ru-RU" altLang="en-US" b="1"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ru-RU" altLang="en-US"/>
          </a:p>
        </p:txBody>
      </p:sp>
      <p:pic>
        <p:nvPicPr>
          <p:cNvPr id="4" name="Замещающее содержимое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0" y="17145"/>
            <a:ext cx="12192000" cy="6840855"/>
          </a:xfrm>
          <a:prstGeom prst="rect">
            <a:avLst/>
          </a:prstGeom>
        </p:spPr>
      </p:pic>
      <p:sp>
        <p:nvSpPr>
          <p:cNvPr id="6" name="Текстовое поле 5"/>
          <p:cNvSpPr txBox="1"/>
          <p:nvPr/>
        </p:nvSpPr>
        <p:spPr>
          <a:xfrm>
            <a:off x="438150" y="906780"/>
            <a:ext cx="11188065" cy="45231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en-US" sz="4800" i="1">
                <a:latin typeface="Times New Roman" panose="02020603050405020304" charset="0"/>
                <a:cs typeface="Times New Roman" panose="02020603050405020304" charset="0"/>
              </a:rPr>
              <a:t>Домашнее</a:t>
            </a:r>
            <a:r>
              <a:rPr lang="en-US" altLang="ru-RU" sz="4800" i="1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4800" i="1">
                <a:latin typeface="Times New Roman" panose="02020603050405020304" charset="0"/>
                <a:cs typeface="Times New Roman" panose="02020603050405020304" charset="0"/>
              </a:rPr>
              <a:t>задание</a:t>
            </a:r>
            <a:r>
              <a:rPr lang="en-US" altLang="ru-RU" sz="4800" i="1">
                <a:latin typeface="Times New Roman" panose="02020603050405020304" charset="0"/>
                <a:cs typeface="Times New Roman" panose="02020603050405020304" charset="0"/>
              </a:rPr>
              <a:t> (</a:t>
            </a:r>
            <a:r>
              <a:rPr lang="en-US" altLang="en-US" sz="4800" i="1">
                <a:latin typeface="Times New Roman" panose="02020603050405020304" charset="0"/>
                <a:cs typeface="Times New Roman" panose="02020603050405020304" charset="0"/>
              </a:rPr>
              <a:t>на</a:t>
            </a:r>
            <a:r>
              <a:rPr lang="en-US" altLang="ru-RU" sz="4800" i="1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4800" i="1">
                <a:latin typeface="Times New Roman" panose="02020603050405020304" charset="0"/>
                <a:cs typeface="Times New Roman" panose="02020603050405020304" charset="0"/>
              </a:rPr>
              <a:t>выбор</a:t>
            </a:r>
            <a:r>
              <a:rPr lang="en-US" altLang="ru-RU" sz="4800" i="1">
                <a:latin typeface="Times New Roman" panose="02020603050405020304" charset="0"/>
                <a:cs typeface="Times New Roman" panose="02020603050405020304" charset="0"/>
              </a:rPr>
              <a:t>): </a:t>
            </a:r>
            <a:endParaRPr lang="en-US" altLang="ru-RU" sz="4800" i="1">
              <a:latin typeface="Times New Roman" panose="02020603050405020304" charset="0"/>
              <a:cs typeface="Times New Roman" panose="02020603050405020304" charset="0"/>
            </a:endParaRPr>
          </a:p>
          <a:p>
            <a:pPr algn="just"/>
            <a:r>
              <a:rPr lang="en-US" altLang="ru-RU" sz="4800">
                <a:latin typeface="Times New Roman" panose="02020603050405020304" charset="0"/>
                <a:cs typeface="Times New Roman" panose="02020603050405020304" charset="0"/>
              </a:rPr>
              <a:t>1.</a:t>
            </a:r>
            <a:r>
              <a:rPr lang="en-US" altLang="en-US" sz="4800">
                <a:latin typeface="Times New Roman" panose="02020603050405020304" charset="0"/>
                <a:cs typeface="Times New Roman" panose="02020603050405020304" charset="0"/>
              </a:rPr>
              <a:t>Составить</a:t>
            </a:r>
            <a:r>
              <a:rPr lang="en-US" altLang="ru-RU" sz="4800">
                <a:latin typeface="Times New Roman" panose="02020603050405020304" charset="0"/>
                <a:cs typeface="Times New Roman" panose="02020603050405020304" charset="0"/>
              </a:rPr>
              <a:t> 3 </a:t>
            </a:r>
            <a:r>
              <a:rPr lang="en-US" altLang="en-US" sz="4800">
                <a:latin typeface="Times New Roman" panose="02020603050405020304" charset="0"/>
                <a:cs typeface="Times New Roman" panose="02020603050405020304" charset="0"/>
              </a:rPr>
              <a:t>предложения</a:t>
            </a:r>
            <a:r>
              <a:rPr lang="en-US" altLang="ru-RU" sz="480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4800">
                <a:latin typeface="Times New Roman" panose="02020603050405020304" charset="0"/>
                <a:cs typeface="Times New Roman" panose="02020603050405020304" charset="0"/>
              </a:rPr>
              <a:t>с</a:t>
            </a:r>
            <a:r>
              <a:rPr lang="en-US" altLang="ru-RU" sz="480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4800">
                <a:latin typeface="Times New Roman" panose="02020603050405020304" charset="0"/>
                <a:cs typeface="Times New Roman" panose="02020603050405020304" charset="0"/>
              </a:rPr>
              <a:t>изученными</a:t>
            </a:r>
            <a:r>
              <a:rPr lang="en-US" altLang="ru-RU" sz="480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4800">
                <a:latin typeface="Times New Roman" panose="02020603050405020304" charset="0"/>
                <a:cs typeface="Times New Roman" panose="02020603050405020304" charset="0"/>
              </a:rPr>
              <a:t>фразеологизмами</a:t>
            </a:r>
            <a:r>
              <a:rPr lang="en-US" altLang="ru-RU" sz="4800">
                <a:latin typeface="Times New Roman" panose="02020603050405020304" charset="0"/>
                <a:cs typeface="Times New Roman" panose="02020603050405020304" charset="0"/>
              </a:rPr>
              <a:t>.</a:t>
            </a:r>
            <a:endParaRPr lang="en-US" altLang="ru-RU" sz="4800">
              <a:latin typeface="Times New Roman" panose="02020603050405020304" charset="0"/>
              <a:cs typeface="Times New Roman" panose="02020603050405020304" charset="0"/>
            </a:endParaRPr>
          </a:p>
          <a:p>
            <a:pPr algn="just"/>
            <a:r>
              <a:rPr lang="en-US" altLang="ru-RU" sz="4800">
                <a:latin typeface="Times New Roman" panose="02020603050405020304" charset="0"/>
                <a:cs typeface="Times New Roman" panose="02020603050405020304" charset="0"/>
              </a:rPr>
              <a:t>2. </a:t>
            </a:r>
            <a:r>
              <a:rPr lang="en-US" altLang="en-US" sz="4800">
                <a:latin typeface="Times New Roman" panose="02020603050405020304" charset="0"/>
                <a:cs typeface="Times New Roman" panose="02020603050405020304" charset="0"/>
              </a:rPr>
              <a:t>Найти</a:t>
            </a:r>
            <a:r>
              <a:rPr lang="en-US" altLang="ru-RU" sz="4800">
                <a:latin typeface="Times New Roman" panose="02020603050405020304" charset="0"/>
                <a:cs typeface="Times New Roman" panose="02020603050405020304" charset="0"/>
              </a:rPr>
              <a:t> 2 </a:t>
            </a:r>
            <a:r>
              <a:rPr lang="en-US" altLang="en-US" sz="4800">
                <a:latin typeface="Times New Roman" panose="02020603050405020304" charset="0"/>
                <a:cs typeface="Times New Roman" panose="02020603050405020304" charset="0"/>
              </a:rPr>
              <a:t>новых</a:t>
            </a:r>
            <a:r>
              <a:rPr lang="en-US" altLang="ru-RU" sz="480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4800">
                <a:latin typeface="Times New Roman" panose="02020603050405020304" charset="0"/>
                <a:cs typeface="Times New Roman" panose="02020603050405020304" charset="0"/>
              </a:rPr>
              <a:t>фразеологизма</a:t>
            </a:r>
            <a:r>
              <a:rPr lang="en-US" altLang="ru-RU" sz="4800">
                <a:latin typeface="Times New Roman" panose="02020603050405020304" charset="0"/>
                <a:cs typeface="Times New Roman" panose="02020603050405020304" charset="0"/>
              </a:rPr>
              <a:t>, </a:t>
            </a:r>
            <a:r>
              <a:rPr lang="en-US" altLang="en-US" sz="4800">
                <a:latin typeface="Times New Roman" panose="02020603050405020304" charset="0"/>
                <a:cs typeface="Times New Roman" panose="02020603050405020304" charset="0"/>
              </a:rPr>
              <a:t>записать</a:t>
            </a:r>
            <a:r>
              <a:rPr lang="en-US" altLang="ru-RU" sz="480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4800">
                <a:latin typeface="Times New Roman" panose="02020603050405020304" charset="0"/>
                <a:cs typeface="Times New Roman" panose="02020603050405020304" charset="0"/>
              </a:rPr>
              <a:t>их</a:t>
            </a:r>
            <a:r>
              <a:rPr lang="en-US" altLang="ru-RU" sz="480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4800">
                <a:latin typeface="Times New Roman" panose="02020603050405020304" charset="0"/>
                <a:cs typeface="Times New Roman" panose="02020603050405020304" charset="0"/>
              </a:rPr>
              <a:t>значение</a:t>
            </a:r>
            <a:r>
              <a:rPr lang="en-US" altLang="ru-RU" sz="480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4800">
                <a:latin typeface="Times New Roman" panose="02020603050405020304" charset="0"/>
                <a:cs typeface="Times New Roman" panose="02020603050405020304" charset="0"/>
              </a:rPr>
              <a:t>и</a:t>
            </a:r>
            <a:r>
              <a:rPr lang="en-US" altLang="ru-RU" sz="480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4800">
                <a:latin typeface="Times New Roman" panose="02020603050405020304" charset="0"/>
                <a:cs typeface="Times New Roman" panose="02020603050405020304" charset="0"/>
              </a:rPr>
              <a:t>придумать</a:t>
            </a:r>
            <a:r>
              <a:rPr lang="en-US" altLang="ru-RU" sz="480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4800">
                <a:latin typeface="Times New Roman" panose="02020603050405020304" charset="0"/>
                <a:cs typeface="Times New Roman" panose="02020603050405020304" charset="0"/>
              </a:rPr>
              <a:t>ситуацию</a:t>
            </a:r>
            <a:r>
              <a:rPr lang="en-US" altLang="ru-RU" sz="4800">
                <a:latin typeface="Times New Roman" panose="02020603050405020304" charset="0"/>
                <a:cs typeface="Times New Roman" panose="02020603050405020304" charset="0"/>
              </a:rPr>
              <a:t>, </a:t>
            </a:r>
            <a:r>
              <a:rPr lang="en-US" altLang="en-US" sz="4800">
                <a:latin typeface="Times New Roman" panose="02020603050405020304" charset="0"/>
                <a:cs typeface="Times New Roman" panose="02020603050405020304" charset="0"/>
              </a:rPr>
              <a:t>где</a:t>
            </a:r>
            <a:r>
              <a:rPr lang="en-US" altLang="ru-RU" sz="480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4800">
                <a:latin typeface="Times New Roman" panose="02020603050405020304" charset="0"/>
                <a:cs typeface="Times New Roman" panose="02020603050405020304" charset="0"/>
              </a:rPr>
              <a:t>их</a:t>
            </a:r>
            <a:r>
              <a:rPr lang="en-US" altLang="ru-RU" sz="480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4800">
                <a:latin typeface="Times New Roman" panose="02020603050405020304" charset="0"/>
                <a:cs typeface="Times New Roman" panose="02020603050405020304" charset="0"/>
              </a:rPr>
              <a:t>можно</a:t>
            </a:r>
            <a:r>
              <a:rPr lang="en-US" altLang="ru-RU" sz="480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4800">
                <a:latin typeface="Times New Roman" panose="02020603050405020304" charset="0"/>
                <a:cs typeface="Times New Roman" panose="02020603050405020304" charset="0"/>
              </a:rPr>
              <a:t>употребить</a:t>
            </a:r>
            <a:r>
              <a:rPr lang="en-US" altLang="ru-RU" sz="4800">
                <a:latin typeface="Times New Roman" panose="02020603050405020304" charset="0"/>
                <a:cs typeface="Times New Roman" panose="02020603050405020304" charset="0"/>
              </a:rPr>
              <a:t>.</a:t>
            </a:r>
            <a:endParaRPr lang="en-US" altLang="ru-RU" sz="4800">
              <a:latin typeface="Times New Roman" panose="02020603050405020304" charset="0"/>
              <a:cs typeface="Times New Roman" panose="02020603050405020304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ru-RU" altLang="en-US"/>
          </a:p>
        </p:txBody>
      </p:sp>
      <p:pic>
        <p:nvPicPr>
          <p:cNvPr id="4" name="Замещающее содержимое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0" y="17145"/>
            <a:ext cx="12192000" cy="6840855"/>
          </a:xfrm>
          <a:prstGeom prst="rect">
            <a:avLst/>
          </a:prstGeom>
        </p:spPr>
      </p:pic>
      <p:pic>
        <p:nvPicPr>
          <p:cNvPr id="8" name="Изображение 7"/>
          <p:cNvPicPr>
            <a:picLocks noChangeAspect="1"/>
          </p:cNvPicPr>
          <p:nvPr/>
        </p:nvPicPr>
        <p:blipFill>
          <a:blip r:embed="rId2"/>
          <a:srcRect l="3429" t="4111" r="4503" b="4250"/>
          <a:stretch>
            <a:fillRect/>
          </a:stretch>
        </p:blipFill>
        <p:spPr>
          <a:xfrm>
            <a:off x="939800" y="16510"/>
            <a:ext cx="10643235" cy="6746875"/>
          </a:xfrm>
          <a:prstGeom prst="rect">
            <a:avLst/>
          </a:prstGeom>
        </p:spPr>
      </p:pic>
      <p:sp>
        <p:nvSpPr>
          <p:cNvPr id="9" name="Текстовое поле 8"/>
          <p:cNvSpPr txBox="1"/>
          <p:nvPr/>
        </p:nvSpPr>
        <p:spPr>
          <a:xfrm>
            <a:off x="1871980" y="376555"/>
            <a:ext cx="9291320" cy="2069465"/>
          </a:xfrm>
          <a:prstGeom prst="rect">
            <a:avLst/>
          </a:prstGeom>
        </p:spPr>
        <p:txBody>
          <a:bodyPr>
            <a:noAutofit/>
          </a:bodyPr>
          <a:p>
            <a:pPr marL="0" indent="0" defTabSz="2667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altLang="en-US" sz="4000" i="1">
                <a:latin typeface="Times New Roman" panose="02020603050405020304" charset="0"/>
                <a:ea typeface="SimSun" panose="02010600030101010101" pitchFamily="2" charset="-122"/>
                <a:cs typeface="Times New Roman" panose="02020603050405020304" charset="0"/>
              </a:rPr>
              <a:t>Ф</a:t>
            </a:r>
            <a:r>
              <a:rPr lang="en-US" altLang="en-US" sz="4000" i="1">
                <a:latin typeface="Times New Roman" panose="02020603050405020304" charset="0"/>
                <a:ea typeface="SimSun" panose="02010600030101010101" pitchFamily="2" charset="-122"/>
                <a:cs typeface="Times New Roman" panose="02020603050405020304" charset="0"/>
              </a:rPr>
              <a:t>разеологизмы</a:t>
            </a:r>
            <a:r>
              <a:rPr lang="" altLang="en-US" sz="4000">
                <a:latin typeface="Times New Roman" panose="02020603050405020304" charset="0"/>
                <a:ea typeface="SimSun" panose="02010600030101010101" pitchFamily="2" charset="-122"/>
                <a:cs typeface="Times New Roman" panose="02020603050405020304" charset="0"/>
              </a:rPr>
              <a:t> </a:t>
            </a:r>
            <a:r>
              <a:rPr lang="en-US" altLang="ru-RU" sz="4000">
                <a:latin typeface="Times New Roman" panose="02020603050405020304" charset="0"/>
                <a:ea typeface="SimSun" panose="02010600030101010101" pitchFamily="2" charset="-122"/>
                <a:cs typeface="Times New Roman" panose="02020603050405020304" charset="0"/>
              </a:rPr>
              <a:t>— </a:t>
            </a:r>
            <a:r>
              <a:rPr lang="en-US" altLang="en-US" sz="4000">
                <a:latin typeface="Times New Roman" panose="02020603050405020304" charset="0"/>
                <a:ea typeface="SimSun" panose="02010600030101010101" pitchFamily="2" charset="-122"/>
                <a:cs typeface="Times New Roman" panose="02020603050405020304" charset="0"/>
              </a:rPr>
              <a:t>устойчивые</a:t>
            </a:r>
            <a:r>
              <a:rPr lang="en-US" altLang="ru-RU" sz="4000">
                <a:latin typeface="Times New Roman" panose="02020603050405020304" charset="0"/>
                <a:ea typeface="SimSun" panose="02010600030101010101" pitchFamily="2" charset="-122"/>
                <a:cs typeface="Times New Roman" panose="02020603050405020304" charset="0"/>
              </a:rPr>
              <a:t> </a:t>
            </a:r>
            <a:r>
              <a:rPr lang="en-US" altLang="en-US" sz="4000">
                <a:latin typeface="Times New Roman" panose="02020603050405020304" charset="0"/>
                <a:ea typeface="SimSun" panose="02010600030101010101" pitchFamily="2" charset="-122"/>
                <a:cs typeface="Times New Roman" panose="02020603050405020304" charset="0"/>
              </a:rPr>
              <a:t>сочетания</a:t>
            </a:r>
            <a:r>
              <a:rPr lang="en-US" altLang="ru-RU" sz="4000">
                <a:latin typeface="Times New Roman" panose="02020603050405020304" charset="0"/>
                <a:ea typeface="SimSun" panose="02010600030101010101" pitchFamily="2" charset="-122"/>
                <a:cs typeface="Times New Roman" panose="02020603050405020304" charset="0"/>
              </a:rPr>
              <a:t> </a:t>
            </a:r>
            <a:r>
              <a:rPr lang="en-US" altLang="en-US" sz="4000">
                <a:latin typeface="Times New Roman" panose="02020603050405020304" charset="0"/>
                <a:ea typeface="SimSun" panose="02010600030101010101" pitchFamily="2" charset="-122"/>
                <a:cs typeface="Times New Roman" panose="02020603050405020304" charset="0"/>
              </a:rPr>
              <a:t>слов</a:t>
            </a:r>
            <a:r>
              <a:rPr lang="en-US" altLang="ru-RU" sz="4000">
                <a:latin typeface="Times New Roman" panose="02020603050405020304" charset="0"/>
                <a:ea typeface="SimSun" panose="02010600030101010101" pitchFamily="2" charset="-122"/>
                <a:cs typeface="Times New Roman" panose="02020603050405020304" charset="0"/>
              </a:rPr>
              <a:t> </a:t>
            </a:r>
            <a:r>
              <a:rPr lang="en-US" altLang="en-US" sz="4000">
                <a:latin typeface="Times New Roman" panose="02020603050405020304" charset="0"/>
                <a:ea typeface="SimSun" panose="02010600030101010101" pitchFamily="2" charset="-122"/>
                <a:cs typeface="Times New Roman" panose="02020603050405020304" charset="0"/>
              </a:rPr>
              <a:t>с</a:t>
            </a:r>
            <a:r>
              <a:rPr lang="en-US" altLang="ru-RU" sz="4000">
                <a:latin typeface="Times New Roman" panose="02020603050405020304" charset="0"/>
                <a:ea typeface="SimSun" panose="02010600030101010101" pitchFamily="2" charset="-122"/>
                <a:cs typeface="Times New Roman" panose="02020603050405020304" charset="0"/>
              </a:rPr>
              <a:t> </a:t>
            </a:r>
            <a:r>
              <a:rPr lang="en-US" altLang="en-US" sz="4000">
                <a:latin typeface="Times New Roman" panose="02020603050405020304" charset="0"/>
                <a:ea typeface="SimSun" panose="02010600030101010101" pitchFamily="2" charset="-122"/>
                <a:cs typeface="Times New Roman" panose="02020603050405020304" charset="0"/>
              </a:rPr>
              <a:t>переносным</a:t>
            </a:r>
            <a:r>
              <a:rPr lang="en-US" altLang="ru-RU" sz="4000">
                <a:latin typeface="Times New Roman" panose="02020603050405020304" charset="0"/>
                <a:ea typeface="SimSun" panose="02010600030101010101" pitchFamily="2" charset="-122"/>
                <a:cs typeface="Times New Roman" panose="02020603050405020304" charset="0"/>
              </a:rPr>
              <a:t> </a:t>
            </a:r>
            <a:r>
              <a:rPr lang="en-US" altLang="en-US" sz="4000">
                <a:latin typeface="Times New Roman" panose="02020603050405020304" charset="0"/>
                <a:ea typeface="SimSun" panose="02010600030101010101" pitchFamily="2" charset="-122"/>
                <a:cs typeface="Times New Roman" panose="02020603050405020304" charset="0"/>
              </a:rPr>
              <a:t>значением</a:t>
            </a:r>
            <a:r>
              <a:rPr lang="en-US" altLang="ru-RU" sz="4000">
                <a:latin typeface="Times New Roman" panose="02020603050405020304" charset="0"/>
                <a:ea typeface="SimSun" panose="02010600030101010101" pitchFamily="2" charset="-122"/>
                <a:cs typeface="Times New Roman" panose="02020603050405020304" charset="0"/>
              </a:rPr>
              <a:t>. </a:t>
            </a:r>
            <a:endParaRPr lang="en-US" altLang="en-US" sz="4000">
              <a:latin typeface="Times New Roman" panose="02020603050405020304" charset="0"/>
              <a:ea typeface="SimSun" panose="02010600030101010101" pitchFamily="2" charset="-122"/>
              <a:cs typeface="Times New Roman" panose="02020603050405020304" charset="0"/>
            </a:endParaRPr>
          </a:p>
        </p:txBody>
      </p:sp>
      <p:pic>
        <p:nvPicPr>
          <p:cNvPr id="3" name="Изображение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22800" y="1731010"/>
            <a:ext cx="6208395" cy="4656455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ru-RU" altLang="en-US"/>
          </a:p>
        </p:txBody>
      </p:sp>
      <p:pic>
        <p:nvPicPr>
          <p:cNvPr id="4" name="Замещающее содержимое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0" y="17145"/>
            <a:ext cx="12192000" cy="6840855"/>
          </a:xfrm>
          <a:prstGeom prst="rect">
            <a:avLst/>
          </a:prstGeom>
        </p:spPr>
      </p:pic>
      <p:pic>
        <p:nvPicPr>
          <p:cNvPr id="8" name="Изображение 7"/>
          <p:cNvPicPr>
            <a:picLocks noChangeAspect="1"/>
          </p:cNvPicPr>
          <p:nvPr/>
        </p:nvPicPr>
        <p:blipFill>
          <a:blip r:embed="rId2"/>
          <a:srcRect l="3429" t="4111" r="4503" b="4250"/>
          <a:stretch>
            <a:fillRect/>
          </a:stretch>
        </p:blipFill>
        <p:spPr>
          <a:xfrm>
            <a:off x="939800" y="0"/>
            <a:ext cx="10643235" cy="6746240"/>
          </a:xfrm>
          <a:prstGeom prst="rect">
            <a:avLst/>
          </a:prstGeom>
        </p:spPr>
      </p:pic>
      <p:sp>
        <p:nvSpPr>
          <p:cNvPr id="9" name="Текстовое поле 8"/>
          <p:cNvSpPr txBox="1"/>
          <p:nvPr/>
        </p:nvSpPr>
        <p:spPr>
          <a:xfrm>
            <a:off x="1871980" y="376555"/>
            <a:ext cx="8625205" cy="2069465"/>
          </a:xfrm>
          <a:prstGeom prst="rect">
            <a:avLst/>
          </a:prstGeom>
        </p:spPr>
        <p:txBody>
          <a:bodyPr>
            <a:noAutofit/>
          </a:bodyPr>
          <a:p>
            <a:pPr marL="0" indent="0" algn="ctr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4000" i="1" u="sng">
                <a:latin typeface="Times New Roman" panose="02020603050405020304" charset="0"/>
                <a:ea typeface="SimSun" panose="02010600030101010101" pitchFamily="2" charset="-122"/>
                <a:cs typeface="Times New Roman" panose="02020603050405020304" charset="0"/>
              </a:rPr>
              <a:t>Фразеологизмы </a:t>
            </a:r>
            <a:endParaRPr lang="ru-RU" sz="4000" i="1" u="sng">
              <a:latin typeface="Times New Roman" panose="02020603050405020304" charset="0"/>
              <a:ea typeface="SimSun" panose="02010600030101010101" pitchFamily="2" charset="-122"/>
              <a:cs typeface="Times New Roman" panose="02020603050405020304" charset="0"/>
            </a:endParaRPr>
          </a:p>
          <a:p>
            <a:pPr marL="0" indent="0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ru-RU" altLang="zh-CN" sz="4000" i="1" u="sng">
              <a:latin typeface="Times New Roman" panose="02020603050405020304" charset="0"/>
              <a:ea typeface="SimSun" panose="02010600030101010101" pitchFamily="2" charset="-122"/>
              <a:cs typeface="Times New Roman" panose="02020603050405020304" charset="0"/>
            </a:endParaRPr>
          </a:p>
        </p:txBody>
      </p:sp>
      <p:cxnSp>
        <p:nvCxnSpPr>
          <p:cNvPr id="3" name="Прямая со стрелкой 2"/>
          <p:cNvCxnSpPr/>
          <p:nvPr/>
        </p:nvCxnSpPr>
        <p:spPr>
          <a:xfrm flipH="1">
            <a:off x="2917190" y="1257935"/>
            <a:ext cx="1360805" cy="1343025"/>
          </a:xfrm>
          <a:prstGeom prst="straightConnector1">
            <a:avLst/>
          </a:prstGeom>
          <a:ln w="44450" cap="rnd">
            <a:solidFill>
              <a:srgbClr val="202020"/>
            </a:solidFill>
            <a:round/>
            <a:tailEnd type="arrow" w="med" len="med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5" name="Текстовое поле 4"/>
          <p:cNvSpPr txBox="1"/>
          <p:nvPr/>
        </p:nvSpPr>
        <p:spPr>
          <a:xfrm>
            <a:off x="1254125" y="2600960"/>
            <a:ext cx="3424555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ru-RU" altLang="en-US" sz="4000">
                <a:latin typeface="Times New Roman" panose="02020603050405020304" charset="0"/>
                <a:cs typeface="Times New Roman" panose="02020603050405020304" charset="0"/>
              </a:rPr>
              <a:t>Не делятся на отдельные слова</a:t>
            </a:r>
            <a:endParaRPr lang="ru-RU" altLang="en-US" sz="4000">
              <a:latin typeface="Times New Roman" panose="02020603050405020304" charset="0"/>
              <a:cs typeface="Times New Roman" panose="02020603050405020304" charset="0"/>
            </a:endParaRPr>
          </a:p>
        </p:txBody>
      </p:sp>
      <p:cxnSp>
        <p:nvCxnSpPr>
          <p:cNvPr id="6" name="Прямая со стрелкой 5"/>
          <p:cNvCxnSpPr/>
          <p:nvPr/>
        </p:nvCxnSpPr>
        <p:spPr>
          <a:xfrm>
            <a:off x="6028690" y="1369060"/>
            <a:ext cx="0" cy="1488440"/>
          </a:xfrm>
          <a:prstGeom prst="straightConnector1">
            <a:avLst/>
          </a:prstGeom>
          <a:ln w="44450">
            <a:solidFill>
              <a:srgbClr val="323232"/>
            </a:solidFill>
            <a:tailEnd type="arrow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7" name="Прямая со стрелкой 6"/>
          <p:cNvCxnSpPr/>
          <p:nvPr/>
        </p:nvCxnSpPr>
        <p:spPr>
          <a:xfrm>
            <a:off x="7872730" y="1279525"/>
            <a:ext cx="1602105" cy="1315720"/>
          </a:xfrm>
          <a:prstGeom prst="straightConnector1">
            <a:avLst/>
          </a:prstGeom>
          <a:ln w="44450">
            <a:solidFill>
              <a:srgbClr val="202020"/>
            </a:solidFill>
            <a:tailEnd type="arrow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10" name="Текстовое поле 9"/>
          <p:cNvSpPr txBox="1"/>
          <p:nvPr/>
        </p:nvSpPr>
        <p:spPr>
          <a:xfrm>
            <a:off x="4859020" y="2943225"/>
            <a:ext cx="2805430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en-US" sz="4000">
                <a:latin typeface="Times New Roman" panose="02020603050405020304" charset="0"/>
                <a:cs typeface="Times New Roman" panose="02020603050405020304" charset="0"/>
              </a:rPr>
              <a:t>Имеют</a:t>
            </a:r>
            <a:r>
              <a:rPr lang="en-US" altLang="ru-RU" sz="400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4000">
                <a:latin typeface="Times New Roman" panose="02020603050405020304" charset="0"/>
                <a:cs typeface="Times New Roman" panose="02020603050405020304" charset="0"/>
              </a:rPr>
              <a:t>переносное</a:t>
            </a:r>
            <a:r>
              <a:rPr lang="en-US" altLang="ru-RU" sz="400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4000">
                <a:latin typeface="Times New Roman" panose="02020603050405020304" charset="0"/>
                <a:cs typeface="Times New Roman" panose="02020603050405020304" charset="0"/>
              </a:rPr>
              <a:t>значение</a:t>
            </a:r>
            <a:endParaRPr lang="ru-RU" altLang="en-US" sz="4000"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13" name="Текстовое поле 12"/>
          <p:cNvSpPr txBox="1"/>
          <p:nvPr/>
        </p:nvSpPr>
        <p:spPr>
          <a:xfrm>
            <a:off x="8342630" y="2764790"/>
            <a:ext cx="3240405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ru-RU" altLang="en-US" sz="4000">
                <a:latin typeface="Times New Roman" panose="02020603050405020304" charset="0"/>
                <a:cs typeface="Times New Roman" panose="02020603050405020304" charset="0"/>
              </a:rPr>
              <a:t>Делают речь яркой и образной</a:t>
            </a:r>
            <a:endParaRPr lang="ru-RU" altLang="en-US" sz="4000">
              <a:latin typeface="Times New Roman" panose="02020603050405020304" charset="0"/>
              <a:cs typeface="Times New Roman" panose="02020603050405020304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ru-RU" altLang="en-US"/>
          </a:p>
        </p:txBody>
      </p:sp>
      <p:pic>
        <p:nvPicPr>
          <p:cNvPr id="4" name="Замещающее содержимое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0" y="17145"/>
            <a:ext cx="12192000" cy="6840855"/>
          </a:xfrm>
          <a:prstGeom prst="rect">
            <a:avLst/>
          </a:prstGeom>
        </p:spPr>
      </p:pic>
      <p:pic>
        <p:nvPicPr>
          <p:cNvPr id="8" name="Изображение 7"/>
          <p:cNvPicPr>
            <a:picLocks noChangeAspect="1"/>
          </p:cNvPicPr>
          <p:nvPr/>
        </p:nvPicPr>
        <p:blipFill>
          <a:blip r:embed="rId2"/>
          <a:srcRect l="3429" t="4111" r="4503" b="4250"/>
          <a:stretch>
            <a:fillRect/>
          </a:stretch>
        </p:blipFill>
        <p:spPr>
          <a:xfrm>
            <a:off x="939800" y="0"/>
            <a:ext cx="10643235" cy="6746240"/>
          </a:xfrm>
          <a:prstGeom prst="rect">
            <a:avLst/>
          </a:prstGeom>
        </p:spPr>
      </p:pic>
      <p:sp>
        <p:nvSpPr>
          <p:cNvPr id="11" name="Текстовое поле 10"/>
          <p:cNvSpPr txBox="1"/>
          <p:nvPr/>
        </p:nvSpPr>
        <p:spPr>
          <a:xfrm>
            <a:off x="1503680" y="405130"/>
            <a:ext cx="924369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ru-RU" altLang="en-US" sz="5400" i="1" u="sng">
                <a:latin typeface="Times New Roman" panose="02020603050405020304" charset="0"/>
                <a:cs typeface="Times New Roman" panose="02020603050405020304" charset="0"/>
              </a:rPr>
              <a:t>Примеры из жизни</a:t>
            </a:r>
            <a:endParaRPr lang="ru-RU" altLang="en-US" sz="5400" i="1" u="sng"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12" name="Текстовое поле 11"/>
          <p:cNvSpPr txBox="1"/>
          <p:nvPr/>
        </p:nvSpPr>
        <p:spPr>
          <a:xfrm>
            <a:off x="1503680" y="1584325"/>
            <a:ext cx="9391015" cy="3844925"/>
          </a:xfrm>
          <a:prstGeom prst="rect">
            <a:avLst/>
          </a:prstGeom>
        </p:spPr>
        <p:txBody>
          <a:bodyPr>
            <a:noAutofit/>
          </a:bodyPr>
          <a:p>
            <a:pPr marL="0" indent="0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3600" i="1">
                <a:latin typeface="Times New Roman" panose="02020603050405020304"/>
                <a:ea typeface="SimSun" panose="02010600030101010101" pitchFamily="2" charset="-122"/>
              </a:rPr>
              <a:t>«Бить баклуши»</a:t>
            </a:r>
            <a:r>
              <a:rPr lang="en-US" altLang="zh-CN" sz="3600">
                <a:latin typeface="Times New Roman" panose="02020603050405020304"/>
                <a:ea typeface="SimSun" panose="02010600030101010101" pitchFamily="2" charset="-122"/>
              </a:rPr>
              <a:t> = бездельничать.</a:t>
            </a:r>
            <a:endParaRPr lang="en-US" altLang="zh-CN" sz="3600">
              <a:latin typeface="Times New Roman" panose="02020603050405020304"/>
              <a:ea typeface="SimSun" panose="02010600030101010101" pitchFamily="2" charset="-122"/>
            </a:endParaRPr>
          </a:p>
          <a:p>
            <a:pPr marL="0" indent="0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3600" i="1">
                <a:latin typeface="Times New Roman" panose="02020603050405020304"/>
                <a:ea typeface="SimSun" panose="02010600030101010101" pitchFamily="2" charset="-122"/>
              </a:rPr>
              <a:t>«Спустя рукава»</a:t>
            </a:r>
            <a:r>
              <a:rPr lang="en-US" altLang="zh-CN" sz="3600">
                <a:latin typeface="Times New Roman" panose="02020603050405020304"/>
                <a:ea typeface="SimSun" panose="02010600030101010101" pitchFamily="2" charset="-122"/>
              </a:rPr>
              <a:t> = небрежно.</a:t>
            </a:r>
            <a:endParaRPr lang="en-US" altLang="zh-CN" sz="3600">
              <a:latin typeface="Times New Roman" panose="02020603050405020304"/>
              <a:ea typeface="SimSun" panose="02010600030101010101" pitchFamily="2" charset="-122"/>
            </a:endParaRPr>
          </a:p>
          <a:p>
            <a:pPr marL="0" indent="0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3600" i="1">
                <a:latin typeface="Times New Roman" panose="02020603050405020304"/>
                <a:ea typeface="SimSun" panose="02010600030101010101" pitchFamily="2" charset="-122"/>
              </a:rPr>
              <a:t>«Кот наплакал»</a:t>
            </a:r>
            <a:r>
              <a:rPr lang="en-US" altLang="zh-CN" sz="3600">
                <a:latin typeface="Times New Roman" panose="02020603050405020304"/>
                <a:ea typeface="SimSun" panose="02010600030101010101" pitchFamily="2" charset="-122"/>
              </a:rPr>
              <a:t> = очень мало.</a:t>
            </a:r>
            <a:endParaRPr lang="en-US" altLang="zh-CN" sz="3600">
              <a:latin typeface="Times New Roman" panose="02020603050405020304"/>
              <a:ea typeface="SimSun" panose="02010600030101010101" pitchFamily="2" charset="-122"/>
            </a:endParaRPr>
          </a:p>
          <a:p>
            <a:pPr marL="0" indent="0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3600" i="1">
                <a:latin typeface="Times New Roman" panose="02020603050405020304"/>
                <a:ea typeface="SimSun" panose="02010600030101010101" pitchFamily="2" charset="-122"/>
              </a:rPr>
              <a:t>«Как курица лапой»</a:t>
            </a:r>
            <a:r>
              <a:rPr lang="en-US" altLang="zh-CN" sz="3600">
                <a:latin typeface="Times New Roman" panose="02020603050405020304"/>
                <a:ea typeface="SimSun" panose="02010600030101010101" pitchFamily="2" charset="-122"/>
              </a:rPr>
              <a:t> = очень неразборчиво, плохо</a:t>
            </a:r>
            <a:r>
              <a:rPr lang="ru-RU" altLang="en-US" sz="3600">
                <a:latin typeface="Times New Roman" panose="02020603050405020304"/>
                <a:ea typeface="SimSun" panose="02010600030101010101" pitchFamily="2" charset="-122"/>
              </a:rPr>
              <a:t>.</a:t>
            </a:r>
            <a:endParaRPr lang="en-US" altLang="zh-CN" sz="3600">
              <a:latin typeface="Times New Roman" panose="02020603050405020304"/>
              <a:ea typeface="SimSun" panose="02010600030101010101" pitchFamily="2" charset="-122"/>
            </a:endParaRPr>
          </a:p>
          <a:p>
            <a:pPr marL="0" indent="0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3600" b="0" i="1">
                <a:latin typeface="Times New Roman" panose="02020603050405020304"/>
                <a:ea typeface="SimSun" panose="02010600030101010101" pitchFamily="2" charset="-122"/>
              </a:rPr>
              <a:t>«</a:t>
            </a:r>
            <a:r>
              <a:rPr lang="en-US" altLang="zh-CN" sz="3600" b="0" i="1">
                <a:latin typeface="Times New Roman" panose="02020603050405020304"/>
                <a:ea typeface="Arial" panose="020B0604020202020204"/>
              </a:rPr>
              <a:t>Водить за нос»</a:t>
            </a:r>
            <a:r>
              <a:rPr lang="en-US" altLang="zh-CN" sz="3600" b="0" i="0">
                <a:latin typeface="Times New Roman" panose="02020603050405020304"/>
                <a:ea typeface="Arial" panose="020B0604020202020204"/>
              </a:rPr>
              <a:t> </a:t>
            </a:r>
            <a:r>
              <a:rPr lang="en-US" altLang="zh-CN" sz="3600" b="0">
                <a:latin typeface="Times New Roman" panose="02020603050405020304"/>
                <a:ea typeface="SimSun" panose="02010600030101010101" pitchFamily="2" charset="-122"/>
              </a:rPr>
              <a:t> =</a:t>
            </a:r>
            <a:r>
              <a:rPr lang="en-US" altLang="zh-CN" sz="3600" b="0" i="0">
                <a:latin typeface="Times New Roman" panose="02020603050405020304"/>
                <a:ea typeface="Arial" panose="020B0604020202020204"/>
              </a:rPr>
              <a:t> обманывать</a:t>
            </a:r>
            <a:r>
              <a:rPr lang="ru-RU" altLang="en-US" sz="3600" b="0" i="0">
                <a:latin typeface="Times New Roman" panose="02020603050405020304"/>
                <a:ea typeface="Arial" panose="020B0604020202020204"/>
              </a:rPr>
              <a:t>.</a:t>
            </a:r>
            <a:endParaRPr lang="ru-RU" altLang="en-US" sz="3600" b="0" i="0">
              <a:latin typeface="Times New Roman" panose="02020603050405020304"/>
              <a:ea typeface="Arial" panose="020B0604020202020204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ru-RU" altLang="en-US"/>
          </a:p>
        </p:txBody>
      </p:sp>
      <p:pic>
        <p:nvPicPr>
          <p:cNvPr id="4" name="Замещающее содержимое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0" y="17145"/>
            <a:ext cx="12192000" cy="6840855"/>
          </a:xfrm>
          <a:prstGeom prst="rect">
            <a:avLst/>
          </a:prstGeom>
        </p:spPr>
      </p:pic>
      <p:pic>
        <p:nvPicPr>
          <p:cNvPr id="8" name="Изображение 7"/>
          <p:cNvPicPr>
            <a:picLocks noChangeAspect="1"/>
          </p:cNvPicPr>
          <p:nvPr/>
        </p:nvPicPr>
        <p:blipFill>
          <a:blip r:embed="rId2"/>
          <a:srcRect l="3429" t="4111" r="4503" b="4250"/>
          <a:stretch>
            <a:fillRect/>
          </a:stretch>
        </p:blipFill>
        <p:spPr>
          <a:xfrm>
            <a:off x="939800" y="0"/>
            <a:ext cx="10643235" cy="6746240"/>
          </a:xfrm>
          <a:prstGeom prst="rect">
            <a:avLst/>
          </a:prstGeom>
        </p:spPr>
      </p:pic>
      <p:sp>
        <p:nvSpPr>
          <p:cNvPr id="12" name="Текстовое поле 11"/>
          <p:cNvSpPr txBox="1"/>
          <p:nvPr/>
        </p:nvSpPr>
        <p:spPr>
          <a:xfrm>
            <a:off x="1503680" y="1584325"/>
            <a:ext cx="9391015" cy="3844925"/>
          </a:xfrm>
          <a:prstGeom prst="rect">
            <a:avLst/>
          </a:prstGeom>
        </p:spPr>
        <p:txBody>
          <a:bodyPr>
            <a:noAutofit/>
          </a:bodyPr>
          <a:p>
            <a:pPr marL="0" indent="0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ru-RU" altLang="en-US" sz="3600" b="0" i="0">
              <a:latin typeface="Times New Roman" panose="02020603050405020304"/>
              <a:ea typeface="Arial" panose="020B0604020202020204"/>
            </a:endParaRPr>
          </a:p>
        </p:txBody>
      </p:sp>
      <p:pic>
        <p:nvPicPr>
          <p:cNvPr id="3" name="Изображение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99210" y="814070"/>
            <a:ext cx="9800590" cy="5481955"/>
          </a:xfrm>
          <a:prstGeom prst="rect">
            <a:avLst/>
          </a:prstGeom>
        </p:spPr>
      </p:pic>
      <p:sp>
        <p:nvSpPr>
          <p:cNvPr id="5" name="Текстовое поле 4"/>
          <p:cNvSpPr txBox="1"/>
          <p:nvPr/>
        </p:nvSpPr>
        <p:spPr>
          <a:xfrm>
            <a:off x="6261735" y="1555115"/>
            <a:ext cx="4194810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en-US" sz="3600"/>
              <a:t>Когда</a:t>
            </a:r>
            <a:r>
              <a:rPr lang="en-US" altLang="ru-RU" sz="3600"/>
              <a:t> </a:t>
            </a:r>
            <a:r>
              <a:rPr lang="en-US" altLang="en-US" sz="3600"/>
              <a:t>понял</a:t>
            </a:r>
            <a:r>
              <a:rPr lang="en-US" altLang="ru-RU" sz="3600"/>
              <a:t>, </a:t>
            </a:r>
            <a:r>
              <a:rPr lang="en-US" altLang="en-US" sz="3600"/>
              <a:t>что</a:t>
            </a:r>
            <a:r>
              <a:rPr lang="en-US" altLang="ru-RU" sz="3600"/>
              <a:t> </a:t>
            </a:r>
            <a:r>
              <a:rPr lang="en-US" altLang="en-US" sz="3600"/>
              <a:t>у</a:t>
            </a:r>
            <a:r>
              <a:rPr lang="en-US" altLang="ru-RU" sz="3600"/>
              <a:t> </a:t>
            </a:r>
            <a:r>
              <a:rPr lang="en-US" altLang="en-US" sz="3600"/>
              <a:t>тебя</a:t>
            </a:r>
            <a:r>
              <a:rPr lang="en-US" altLang="ru-RU" sz="3600"/>
              <a:t> </a:t>
            </a:r>
            <a:r>
              <a:rPr lang="en-US" altLang="en-US" sz="3600"/>
              <a:t>кот</a:t>
            </a:r>
            <a:r>
              <a:rPr lang="en-US" altLang="ru-RU" sz="3600"/>
              <a:t> </a:t>
            </a:r>
            <a:r>
              <a:rPr lang="en-US" altLang="en-US" sz="3600"/>
              <a:t>наплакал</a:t>
            </a:r>
            <a:r>
              <a:rPr lang="en-US" altLang="ru-RU" sz="3600"/>
              <a:t> </a:t>
            </a:r>
            <a:r>
              <a:rPr lang="en-US" altLang="en-US" sz="3600"/>
              <a:t>времени</a:t>
            </a:r>
            <a:r>
              <a:rPr lang="en-US" altLang="ru-RU" sz="3600"/>
              <a:t> </a:t>
            </a:r>
            <a:r>
              <a:rPr lang="en-US" altLang="en-US" sz="3600"/>
              <a:t>до</a:t>
            </a:r>
            <a:r>
              <a:rPr lang="en-US" altLang="ru-RU" sz="3600"/>
              <a:t> </a:t>
            </a:r>
            <a:r>
              <a:rPr lang="en-US" altLang="en-US" sz="3600"/>
              <a:t>дедлайна</a:t>
            </a:r>
            <a:endParaRPr lang="ru-RU" altLang="en-US" sz="360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ru-RU" altLang="en-US"/>
          </a:p>
        </p:txBody>
      </p:sp>
      <p:pic>
        <p:nvPicPr>
          <p:cNvPr id="4" name="Замещающее содержимое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0" y="17145"/>
            <a:ext cx="12192000" cy="6840855"/>
          </a:xfrm>
          <a:prstGeom prst="rect">
            <a:avLst/>
          </a:prstGeom>
        </p:spPr>
      </p:pic>
      <p:pic>
        <p:nvPicPr>
          <p:cNvPr id="8" name="Изображение 7"/>
          <p:cNvPicPr>
            <a:picLocks noChangeAspect="1"/>
          </p:cNvPicPr>
          <p:nvPr/>
        </p:nvPicPr>
        <p:blipFill>
          <a:blip r:embed="rId2"/>
          <a:srcRect l="3429" t="4111" r="4503" b="4250"/>
          <a:stretch>
            <a:fillRect/>
          </a:stretch>
        </p:blipFill>
        <p:spPr>
          <a:xfrm>
            <a:off x="939800" y="0"/>
            <a:ext cx="10643235" cy="6746240"/>
          </a:xfrm>
          <a:prstGeom prst="rect">
            <a:avLst/>
          </a:prstGeom>
        </p:spPr>
      </p:pic>
      <p:sp>
        <p:nvSpPr>
          <p:cNvPr id="11" name="Текстовое поле 10"/>
          <p:cNvSpPr txBox="1"/>
          <p:nvPr/>
        </p:nvSpPr>
        <p:spPr>
          <a:xfrm>
            <a:off x="1503680" y="405130"/>
            <a:ext cx="949579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ru-RU" sz="5400" i="1" u="sng">
                <a:latin typeface="Times New Roman" panose="02020603050405020304" charset="0"/>
                <a:cs typeface="Times New Roman" panose="02020603050405020304" charset="0"/>
              </a:rPr>
              <a:t>1.</a:t>
            </a:r>
            <a:r>
              <a:rPr lang="" altLang="en-US" sz="5400" i="1" u="sng">
                <a:latin typeface="Times New Roman" panose="02020603050405020304" charset="0"/>
                <a:cs typeface="Times New Roman" panose="02020603050405020304" charset="0"/>
              </a:rPr>
              <a:t>«</a:t>
            </a:r>
            <a:r>
              <a:rPr lang="en-US" altLang="en-US" sz="5400" i="1" u="sng">
                <a:latin typeface="Times New Roman" panose="02020603050405020304" charset="0"/>
                <a:cs typeface="Times New Roman" panose="02020603050405020304" charset="0"/>
              </a:rPr>
              <a:t>Расшифруй</a:t>
            </a:r>
            <a:r>
              <a:rPr lang="en-US" altLang="ru-RU" sz="5400" i="1" u="sng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5400" i="1" u="sng">
                <a:latin typeface="Times New Roman" panose="02020603050405020304" charset="0"/>
                <a:cs typeface="Times New Roman" panose="02020603050405020304" charset="0"/>
              </a:rPr>
              <a:t>шифр</a:t>
            </a:r>
            <a:r>
              <a:rPr lang="" altLang="en-US" sz="5400" i="1" u="sng">
                <a:latin typeface="Times New Roman" panose="02020603050405020304" charset="0"/>
                <a:cs typeface="Times New Roman" panose="02020603050405020304" charset="0"/>
              </a:rPr>
              <a:t>»</a:t>
            </a:r>
            <a:endParaRPr lang="" altLang="en-US" sz="5400" i="1" u="sng"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12" name="Текстовое поле 11"/>
          <p:cNvSpPr txBox="1"/>
          <p:nvPr/>
        </p:nvSpPr>
        <p:spPr>
          <a:xfrm>
            <a:off x="6722745" y="1584325"/>
            <a:ext cx="4171950" cy="3844925"/>
          </a:xfrm>
          <a:prstGeom prst="rect">
            <a:avLst/>
          </a:prstGeom>
        </p:spPr>
        <p:txBody>
          <a:bodyPr>
            <a:noAutofit/>
          </a:bodyPr>
          <a:p>
            <a:pPr marL="0" indent="0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3600" b="0" i="0">
                <a:latin typeface="Times New Roman" panose="02020603050405020304"/>
                <a:ea typeface="Arial" panose="020B0604020202020204"/>
              </a:rPr>
              <a:t>а) </a:t>
            </a:r>
            <a:r>
              <a:rPr lang="en-US" altLang="en-US" sz="3600" b="0" i="0">
                <a:latin typeface="Times New Roman" panose="02020603050405020304"/>
                <a:ea typeface="Arial" panose="020B0604020202020204"/>
              </a:rPr>
              <a:t>Вешать</a:t>
            </a:r>
            <a:r>
              <a:rPr lang="en-US" altLang="ru-RU" sz="3600" b="0" i="0">
                <a:latin typeface="Times New Roman" panose="02020603050405020304"/>
                <a:ea typeface="Arial" panose="020B0604020202020204"/>
              </a:rPr>
              <a:t> </a:t>
            </a:r>
            <a:r>
              <a:rPr lang="en-US" altLang="en-US" sz="3600" b="0" i="0">
                <a:latin typeface="Times New Roman" panose="02020603050405020304"/>
                <a:ea typeface="Arial" panose="020B0604020202020204"/>
              </a:rPr>
              <a:t>лапшу</a:t>
            </a:r>
            <a:r>
              <a:rPr lang="en-US" altLang="ru-RU" sz="3600" b="0" i="0">
                <a:latin typeface="Times New Roman" panose="02020603050405020304"/>
                <a:ea typeface="Arial" panose="020B0604020202020204"/>
              </a:rPr>
              <a:t> </a:t>
            </a:r>
            <a:r>
              <a:rPr lang="en-US" altLang="en-US" sz="3600" b="0" i="0">
                <a:latin typeface="Times New Roman" panose="02020603050405020304"/>
                <a:ea typeface="Arial" panose="020B0604020202020204"/>
              </a:rPr>
              <a:t>на</a:t>
            </a:r>
            <a:r>
              <a:rPr lang="en-US" altLang="ru-RU" sz="3600" b="0" i="0">
                <a:latin typeface="Times New Roman" panose="02020603050405020304"/>
                <a:ea typeface="Arial" panose="020B0604020202020204"/>
              </a:rPr>
              <a:t> </a:t>
            </a:r>
            <a:r>
              <a:rPr lang="en-US" altLang="en-US" sz="3600" b="0" i="0">
                <a:latin typeface="Times New Roman" panose="02020603050405020304"/>
                <a:ea typeface="Arial" panose="020B0604020202020204"/>
              </a:rPr>
              <a:t>уши</a:t>
            </a:r>
            <a:endParaRPr lang="" altLang="en-US" sz="3600" b="0" i="0">
              <a:latin typeface="Times New Roman" panose="02020603050405020304"/>
              <a:ea typeface="Arial" panose="020B0604020202020204"/>
            </a:endParaRPr>
          </a:p>
          <a:p>
            <a:pPr marL="0" indent="0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altLang="en-US" sz="3600" b="0" i="0">
                <a:latin typeface="Times New Roman" panose="02020603050405020304"/>
                <a:ea typeface="Arial" panose="020B0604020202020204"/>
              </a:rPr>
              <a:t>б) Сломя голову</a:t>
            </a:r>
            <a:endParaRPr lang="ru-RU" altLang="en-US" sz="3600" b="0" i="0">
              <a:latin typeface="Times New Roman" panose="02020603050405020304"/>
              <a:ea typeface="Arial" panose="020B0604020202020204"/>
            </a:endParaRPr>
          </a:p>
          <a:p>
            <a:pPr marL="0" indent="0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altLang="en-US" sz="3600" b="0" i="0">
                <a:latin typeface="Times New Roman" panose="02020603050405020304"/>
                <a:ea typeface="Arial" panose="020B0604020202020204"/>
              </a:rPr>
              <a:t>в) сесть в лужу</a:t>
            </a:r>
            <a:endParaRPr lang="ru-RU" altLang="en-US" sz="3600" b="0" i="0">
              <a:latin typeface="Times New Roman" panose="02020603050405020304"/>
              <a:ea typeface="Arial" panose="020B0604020202020204"/>
            </a:endParaRPr>
          </a:p>
        </p:txBody>
      </p:sp>
      <p:pic>
        <p:nvPicPr>
          <p:cNvPr id="3" name="Изображение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6175" y="1327150"/>
            <a:ext cx="5084445" cy="5084445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ru-RU" altLang="en-US"/>
          </a:p>
        </p:txBody>
      </p:sp>
      <p:pic>
        <p:nvPicPr>
          <p:cNvPr id="4" name="Замещающее содержимое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0" y="17145"/>
            <a:ext cx="12192000" cy="6840855"/>
          </a:xfrm>
          <a:prstGeom prst="rect">
            <a:avLst/>
          </a:prstGeom>
        </p:spPr>
      </p:pic>
      <p:pic>
        <p:nvPicPr>
          <p:cNvPr id="8" name="Изображение 7"/>
          <p:cNvPicPr>
            <a:picLocks noChangeAspect="1"/>
          </p:cNvPicPr>
          <p:nvPr/>
        </p:nvPicPr>
        <p:blipFill>
          <a:blip r:embed="rId2"/>
          <a:srcRect l="3429" t="4111" r="4503" b="4250"/>
          <a:stretch>
            <a:fillRect/>
          </a:stretch>
        </p:blipFill>
        <p:spPr>
          <a:xfrm>
            <a:off x="939800" y="0"/>
            <a:ext cx="10643235" cy="6746240"/>
          </a:xfrm>
          <a:prstGeom prst="rect">
            <a:avLst/>
          </a:prstGeom>
        </p:spPr>
      </p:pic>
      <p:sp>
        <p:nvSpPr>
          <p:cNvPr id="11" name="Текстовое поле 10"/>
          <p:cNvSpPr txBox="1"/>
          <p:nvPr/>
        </p:nvSpPr>
        <p:spPr>
          <a:xfrm>
            <a:off x="1503680" y="405130"/>
            <a:ext cx="949579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ru-RU" sz="5400" i="1" u="sng">
                <a:latin typeface="Times New Roman" panose="02020603050405020304" charset="0"/>
                <a:cs typeface="Times New Roman" panose="02020603050405020304" charset="0"/>
              </a:rPr>
              <a:t>1.</a:t>
            </a:r>
            <a:r>
              <a:rPr lang="en-US" altLang="en-US" sz="5400" i="1" u="sng">
                <a:latin typeface="Times New Roman" panose="02020603050405020304" charset="0"/>
                <a:cs typeface="Times New Roman" panose="02020603050405020304" charset="0"/>
              </a:rPr>
              <a:t>«</a:t>
            </a:r>
            <a:r>
              <a:rPr lang="en-US" altLang="en-US" sz="5400" i="1" u="sng">
                <a:latin typeface="Times New Roman" panose="02020603050405020304" charset="0"/>
                <a:cs typeface="Times New Roman" panose="02020603050405020304" charset="0"/>
              </a:rPr>
              <a:t>Расшифруй</a:t>
            </a:r>
            <a:r>
              <a:rPr lang="en-US" altLang="ru-RU" sz="5400" i="1" u="sng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5400" i="1" u="sng">
                <a:latin typeface="Times New Roman" panose="02020603050405020304" charset="0"/>
                <a:cs typeface="Times New Roman" panose="02020603050405020304" charset="0"/>
              </a:rPr>
              <a:t>шифр</a:t>
            </a:r>
            <a:r>
              <a:rPr lang="en-US" altLang="en-US" sz="5400" i="1" u="sng">
                <a:latin typeface="Times New Roman" panose="02020603050405020304" charset="0"/>
                <a:cs typeface="Times New Roman" panose="02020603050405020304" charset="0"/>
              </a:rPr>
              <a:t>»</a:t>
            </a:r>
            <a:endParaRPr lang="en-US" altLang="en-US" sz="5400" i="1" u="sng"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12" name="Текстовое поле 11"/>
          <p:cNvSpPr txBox="1"/>
          <p:nvPr/>
        </p:nvSpPr>
        <p:spPr>
          <a:xfrm>
            <a:off x="6722745" y="1584325"/>
            <a:ext cx="4171950" cy="3844925"/>
          </a:xfrm>
          <a:prstGeom prst="rect">
            <a:avLst/>
          </a:prstGeom>
        </p:spPr>
        <p:txBody>
          <a:bodyPr>
            <a:noAutofit/>
          </a:bodyPr>
          <a:p>
            <a:pPr marL="0" indent="0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3600" b="1" i="0">
                <a:latin typeface="Times New Roman" panose="02020603050405020304"/>
                <a:ea typeface="Arial" panose="020B0604020202020204"/>
              </a:rPr>
              <a:t>а) </a:t>
            </a:r>
            <a:r>
              <a:rPr lang="en-US" altLang="en-US" sz="3600" b="1" i="0">
                <a:latin typeface="Times New Roman" panose="02020603050405020304"/>
                <a:ea typeface="Arial" panose="020B0604020202020204"/>
              </a:rPr>
              <a:t>Вешать</a:t>
            </a:r>
            <a:r>
              <a:rPr lang="en-US" altLang="ru-RU" sz="3600" b="1" i="0">
                <a:latin typeface="Times New Roman" panose="02020603050405020304"/>
                <a:ea typeface="Arial" panose="020B0604020202020204"/>
              </a:rPr>
              <a:t> </a:t>
            </a:r>
            <a:r>
              <a:rPr lang="en-US" altLang="en-US" sz="3600" b="1" i="0">
                <a:latin typeface="Times New Roman" panose="02020603050405020304"/>
                <a:ea typeface="Arial" panose="020B0604020202020204"/>
              </a:rPr>
              <a:t>лапшу</a:t>
            </a:r>
            <a:r>
              <a:rPr lang="en-US" altLang="ru-RU" sz="3600" b="1" i="0">
                <a:latin typeface="Times New Roman" panose="02020603050405020304"/>
                <a:ea typeface="Arial" panose="020B0604020202020204"/>
              </a:rPr>
              <a:t> </a:t>
            </a:r>
            <a:r>
              <a:rPr lang="en-US" altLang="en-US" sz="3600" b="1" i="0">
                <a:latin typeface="Times New Roman" panose="02020603050405020304"/>
                <a:ea typeface="Arial" panose="020B0604020202020204"/>
              </a:rPr>
              <a:t>на</a:t>
            </a:r>
            <a:r>
              <a:rPr lang="en-US" altLang="ru-RU" sz="3600" b="1" i="0">
                <a:latin typeface="Times New Roman" panose="02020603050405020304"/>
                <a:ea typeface="Arial" panose="020B0604020202020204"/>
              </a:rPr>
              <a:t> </a:t>
            </a:r>
            <a:r>
              <a:rPr lang="en-US" altLang="en-US" sz="3600" b="1" i="0">
                <a:latin typeface="Times New Roman" panose="02020603050405020304"/>
                <a:ea typeface="Arial" panose="020B0604020202020204"/>
              </a:rPr>
              <a:t>уши</a:t>
            </a:r>
            <a:endParaRPr lang="en-US" altLang="en-US" sz="3600" b="0" i="0">
              <a:latin typeface="Times New Roman" panose="02020603050405020304"/>
              <a:ea typeface="Arial" panose="020B0604020202020204"/>
            </a:endParaRPr>
          </a:p>
          <a:p>
            <a:pPr marL="0" indent="0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altLang="en-US" sz="3600" b="0" i="0">
                <a:latin typeface="Times New Roman" panose="02020603050405020304"/>
                <a:ea typeface="Arial" panose="020B0604020202020204"/>
              </a:rPr>
              <a:t>б) Сломя голову</a:t>
            </a:r>
            <a:endParaRPr lang="ru-RU" altLang="en-US" sz="3600" b="0" i="0">
              <a:latin typeface="Times New Roman" panose="02020603050405020304"/>
              <a:ea typeface="Arial" panose="020B0604020202020204"/>
            </a:endParaRPr>
          </a:p>
          <a:p>
            <a:pPr marL="0" indent="0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altLang="en-US" sz="3600" b="0" i="0">
                <a:latin typeface="Times New Roman" panose="02020603050405020304"/>
                <a:ea typeface="Arial" panose="020B0604020202020204"/>
              </a:rPr>
              <a:t>в) сесть в лужу</a:t>
            </a:r>
            <a:endParaRPr lang="ru-RU" altLang="en-US" sz="3600" b="0" i="0">
              <a:latin typeface="Times New Roman" panose="02020603050405020304"/>
              <a:ea typeface="Arial" panose="020B0604020202020204"/>
            </a:endParaRPr>
          </a:p>
        </p:txBody>
      </p:sp>
      <p:pic>
        <p:nvPicPr>
          <p:cNvPr id="3" name="Изображение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6175" y="1327150"/>
            <a:ext cx="5084445" cy="5084445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微软雅黑"/>
        <a:ea typeface=""/>
        <a:cs typeface=""/>
        <a:font script="Jpan" typeface="游ゴシック Light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微软雅黑"/>
        <a:ea typeface=""/>
        <a:cs typeface=""/>
        <a:font script="Jpan" typeface="游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3959</Words>
  <Application>WPS Presentation</Application>
  <PresentationFormat>宽屏</PresentationFormat>
  <Paragraphs>173</Paragraphs>
  <Slides>32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47" baseType="lpstr">
      <vt:lpstr>Arial</vt:lpstr>
      <vt:lpstr>SimSun</vt:lpstr>
      <vt:lpstr>Wingdings</vt:lpstr>
      <vt:lpstr>Calibri Light</vt:lpstr>
      <vt:lpstr>Arial Unicode MS</vt:lpstr>
      <vt:lpstr>Calibri</vt:lpstr>
      <vt:lpstr>Microsoft YaHei</vt:lpstr>
      <vt:lpstr>Times New Roman</vt:lpstr>
      <vt:lpstr>Bookman Old Style</vt:lpstr>
      <vt:lpstr>Times New Roman</vt:lpstr>
      <vt:lpstr>Arial</vt:lpstr>
      <vt:lpstr>YS Geo</vt:lpstr>
      <vt:lpstr>Segoe Print</vt:lpstr>
      <vt:lpstr>ys text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/>
  <cp:lastModifiedBy>Diana Shamaeva</cp:lastModifiedBy>
  <cp:revision>4</cp:revision>
  <dcterms:created xsi:type="dcterms:W3CDTF">2025-07-23T00:59:00Z</dcterms:created>
  <dcterms:modified xsi:type="dcterms:W3CDTF">2025-10-30T04:42:08Z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1049-12.2.0.23131</vt:lpwstr>
  </property>
  <property fmtid="{D5CDD505-2E9C-101B-9397-08002B2CF9AE}" pid="3" name="ICV">
    <vt:lpwstr>E9570D2E314C4FE9B5D2497FAA2293AB_13</vt:lpwstr>
  </property>
</Properties>
</file>