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69" r:id="rId3"/>
    <p:sldId id="258" r:id="rId4"/>
    <p:sldId id="262" r:id="rId5"/>
    <p:sldId id="259" r:id="rId6"/>
    <p:sldId id="263" r:id="rId7"/>
    <p:sldId id="261" r:id="rId8"/>
    <p:sldId id="257" r:id="rId9"/>
    <p:sldId id="260" r:id="rId10"/>
    <p:sldId id="266" r:id="rId11"/>
    <p:sldId id="264" r:id="rId12"/>
    <p:sldId id="273" r:id="rId13"/>
    <p:sldId id="265" r:id="rId14"/>
    <p:sldId id="274" r:id="rId15"/>
    <p:sldId id="267" r:id="rId16"/>
    <p:sldId id="272" r:id="rId17"/>
    <p:sldId id="271" r:id="rId18"/>
    <p:sldId id="27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69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192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169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6690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2539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973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622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9324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987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123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602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083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186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1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528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957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080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A43E389-D1DB-4540-8B1A-6638B2F5054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536B1-7949-47BC-8D51-084F5BAEF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3549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3%D0%BA%D1%80%D0%B0%D0%B8%D0%BD%D0%B0" TargetMode="External"/><Relationship Id="rId3" Type="http://schemas.openxmlformats.org/officeDocument/2006/relationships/hyperlink" Target="https://ru.wikipedia.org/wiki/%D0%90%D1%81%D1%82%D0%BE%D1%80%D0%B8%D1%8F_(%D0%B3%D0%BE%D1%81%D1%82%D0%B8%D0%BD%D0%B8%D1%86%D0%B0,_%D0%A1%D0%B8%D0%BC%D1%84%D0%B5%D1%80%D0%BE%D0%BF%D0%BE%D0%BB%D1%8C)#%D0%94%D0%B0%D0%BB%D1%8C%D0%BD%D0%B5%D0%B9%D1%88%D0%B0%D1%8F_%D1%81%D1%83%D0%B4%D1%8C%D0%B1%D0%B0" TargetMode="External"/><Relationship Id="rId7" Type="http://schemas.openxmlformats.org/officeDocument/2006/relationships/hyperlink" Target="https://ru.wikipedia.org/wiki/%D0%A1%D0%BC%D0%B5%D0%BD%D0%B0_%D0%B2%D0%BB%D0%B0%D1%81%D1%82%D0%B8_%D0%BD%D0%B0_%D0%A3%D0%BA%D1%80%D0%B0%D0%B8%D0%BD%D0%B5_%D0%B2_%D1%84%D0%B5%D0%B2%D1%80%D0%B0%D0%BB%D0%B5_2014_%D0%B3%D0%BE%D0%B4%D0%B0" TargetMode="External"/><Relationship Id="rId2" Type="http://schemas.openxmlformats.org/officeDocument/2006/relationships/hyperlink" Target="https://ru.wikipedia.org/wiki/%D0%A1%D0%B8%D0%BC%D1%84%D0%B5%D1%80%D0%BE%D0%BF%D0%BE%D0%BB%D1%8C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F%D1%80%D0%B8%D1%81%D0%BE%D0%B5%D0%B4%D0%B8%D0%BD%D0%B5%D0%BD%D0%B8%D0%B5_%D0%9A%D1%80%D1%8B%D0%BC%D0%B0_%D0%BA_%D0%A0%D0%BE%D1%81%D1%81%D0%B8%D0%B9%D1%81%D0%BA%D0%BE%D0%B9_%D0%A4%D0%B5%D0%B4%D0%B5%D1%80%D0%B0%D1%86%D0%B8%D0%B8" TargetMode="External"/><Relationship Id="rId5" Type="http://schemas.openxmlformats.org/officeDocument/2006/relationships/hyperlink" Target="https://ru.wikipedia.org/wiki/%D0%92%D0%B5%D0%B6%D0%BB%D0%B8%D0%B2%D1%8B%D0%B5_%D0%BB%D1%8E%D0%B4%D0%B8" TargetMode="External"/><Relationship Id="rId4" Type="http://schemas.openxmlformats.org/officeDocument/2006/relationships/hyperlink" Target="https://ru.wikipedia.org/wiki/%D0%92%D0%BE%D0%BE%D1%80%D1%83%D0%B6%D1%91%D0%BD%D0%BD%D1%8B%D0%B5_%D1%81%D0%B8%D0%BB%D1%8B_%D0%A0%D0%BE%D1%81%D1%81%D0%B8%D0%B9%D1%81%D0%BA%D0%BE%D0%B9_%D0%A4%D0%B5%D0%B4%D0%B5%D1%80%D0%B0%D1%86%D0%B8%D0%B8" TargetMode="External"/><Relationship Id="rId9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7801D8-95BE-45B7-956C-A28D869F0C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53200" y="1122362"/>
            <a:ext cx="5194300" cy="3144838"/>
          </a:xfrm>
        </p:spPr>
        <p:txBody>
          <a:bodyPr>
            <a:normAutofit fontScale="90000"/>
          </a:bodyPr>
          <a:lstStyle/>
          <a:p>
            <a:r>
              <a:rPr lang="ru-RU" sz="6600" b="1" dirty="0"/>
              <a:t>Крымская весна (27.02-21.03.2014г.)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2CD5E45-E75A-4499-B9DD-C9536C62C8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5700" y="5186362"/>
            <a:ext cx="10795000" cy="1239838"/>
          </a:xfrm>
        </p:spPr>
        <p:txBody>
          <a:bodyPr>
            <a:normAutofit fontScale="85000" lnSpcReduction="10000"/>
          </a:bodyPr>
          <a:lstStyle/>
          <a:p>
            <a:r>
              <a:rPr lang="ru-RU" sz="3600" b="1" dirty="0"/>
              <a:t>8лет вместе с Россией:  присоединение Крыма и Севастополя к России 18 марта 2014 года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448E36-500C-47A4-9F29-EB878D5B0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33" y="203200"/>
            <a:ext cx="6333067" cy="47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051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97831F-B895-4D8D-AEE5-33B876004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139700"/>
            <a:ext cx="10795000" cy="657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19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1084F9-8B69-433B-AECB-C4B2E7167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36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РЕФЕРЕНДУМ 18 Марта 2014 года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F2B88A-2529-4602-862D-EF6826A0E5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879" y="965200"/>
            <a:ext cx="9138242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17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BA9169-D7CA-4F3A-A0D0-07809334A0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3200"/>
            <a:ext cx="10718800" cy="64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150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236313-D634-4FEE-9269-DC84338C0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15900"/>
            <a:ext cx="10134600" cy="641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721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3A3E42-64A5-4E82-A944-DFA9076CE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49225"/>
            <a:ext cx="9969500" cy="1704975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вежливым людям — памятник в центре города 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 tooltip="Симферопол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Симферополя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в 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 tooltip="Астория (гостиница, Симферополь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сквере Республики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Посвящён военнослужащим </a:t>
            </a:r>
            <a:r>
              <a:rPr lang="ru-RU" sz="18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Вооружённых сил Российской Федерации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так называемым «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Вежливые люди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вежливым людям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принимавшим участие в 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6" tooltip="Присоединение Крыма к Российской Федерации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присоединении Крыма к России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в феврале-марте 2014 года после 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7" tooltip="Смена власти на Украине в феврале 2014 год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смены власти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на 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8" tooltip="Украин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Украине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Открыт 11 июня 2016 года.</a:t>
            </a:r>
          </a:p>
        </p:txBody>
      </p:sp>
      <p:pic>
        <p:nvPicPr>
          <p:cNvPr id="5122" name="Picture 2" descr="https://avatars.mds.yandex.net/get-altay/4361937/2a0000017a0e8e0392fe767b08e2d387ce26/XXL">
            <a:extLst>
              <a:ext uri="{FF2B5EF4-FFF2-40B4-BE49-F238E27FC236}">
                <a16:creationId xmlns:a16="http://schemas.microsoft.com/office/drawing/2014/main" id="{6BA5EE4F-1C73-460D-A9FC-C96F03844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1906588"/>
            <a:ext cx="9753600" cy="480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952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00F3F0-7CD2-4526-9749-EB3EFE299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0" y="376646"/>
            <a:ext cx="8839199" cy="610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3135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4AE730-85C8-402B-8659-CD5BDE69C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298450"/>
            <a:ext cx="11861800" cy="62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83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064E84-0A8F-4134-B820-3E3721C66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" y="381000"/>
            <a:ext cx="119253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1641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B722C1-D1C4-4018-94C0-4165BB899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330200"/>
            <a:ext cx="10883900" cy="627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28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5031A1-E994-40C0-A402-13CF5B86C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214312"/>
            <a:ext cx="1164590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356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D2E69F-A8DC-4B2B-B742-7B40A512A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968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История полуострова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5D54E93-0ADA-4EEB-8BB0-3BE7F7715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76300"/>
            <a:ext cx="9144000" cy="576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143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f.ppt-online.org/files1/slide/r/R8M7ct4YEWfzwl9Gd1imBPKrDIjFxUpyheXs52uCg/slide-29.jpg">
            <a:extLst>
              <a:ext uri="{FF2B5EF4-FFF2-40B4-BE49-F238E27FC236}">
                <a16:creationId xmlns:a16="http://schemas.microsoft.com/office/drawing/2014/main" id="{1472E78D-11F0-4FA7-BC52-73022DBD3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317500"/>
            <a:ext cx="10629900" cy="622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177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1495DC-54FB-4032-B748-3E5017AAC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Екатерина Вторая и Крым</a:t>
            </a:r>
          </a:p>
        </p:txBody>
      </p:sp>
      <p:pic>
        <p:nvPicPr>
          <p:cNvPr id="1026" name="Picture 2" descr="https://i.mycdn.me/i?r=AzEPZsRbOZEKgBhR0XGMT1Rk8AvuMSjqor3TYbzQuJYt5qaKTM5SRkZCeTgDn6uOyic">
            <a:extLst>
              <a:ext uri="{FF2B5EF4-FFF2-40B4-BE49-F238E27FC236}">
                <a16:creationId xmlns:a16="http://schemas.microsoft.com/office/drawing/2014/main" id="{B2F23C29-07C2-4A63-B608-6CADE12FF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913" y="1320800"/>
            <a:ext cx="8510587" cy="517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499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yslide.ru/documents_7/a49b26c9bf5ecd8a642ebef4743c5a74/img5.jpg">
            <a:extLst>
              <a:ext uri="{FF2B5EF4-FFF2-40B4-BE49-F238E27FC236}">
                <a16:creationId xmlns:a16="http://schemas.microsoft.com/office/drawing/2014/main" id="{6D79BDD0-888C-4C3F-BC7F-A3F23F8E5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200" y="444500"/>
            <a:ext cx="9652000" cy="619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897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bs.twimg.com/media/EUDXw7YX0AADWa1.jpg">
            <a:extLst>
              <a:ext uri="{FF2B5EF4-FFF2-40B4-BE49-F238E27FC236}">
                <a16:creationId xmlns:a16="http://schemas.microsoft.com/office/drawing/2014/main" id="{D51CBDFE-2A76-4C9E-A054-79A3549A4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4313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202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5538D-06FE-4858-99CD-32C6B789D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Из истории Крыма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5D8CB2-EEE6-45B3-B913-1BA2D7EAF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600" y="1346200"/>
            <a:ext cx="8890000" cy="502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053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2FB0C6-6C52-447B-B5B6-644F618C5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84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Как все происходило…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FD3520-A689-4CE6-A6BA-5F87504C6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65200"/>
            <a:ext cx="105156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6148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30</TotalTime>
  <Words>97</Words>
  <Application>Microsoft Office PowerPoint</Application>
  <PresentationFormat>Широкоэкранный</PresentationFormat>
  <Paragraphs>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 3</vt:lpstr>
      <vt:lpstr>Ион</vt:lpstr>
      <vt:lpstr>Крымская весна (27.02-21.03.2014г.)</vt:lpstr>
      <vt:lpstr>Презентация PowerPoint</vt:lpstr>
      <vt:lpstr>История полуострова</vt:lpstr>
      <vt:lpstr>Презентация PowerPoint</vt:lpstr>
      <vt:lpstr>Екатерина Вторая и Крым</vt:lpstr>
      <vt:lpstr>Презентация PowerPoint</vt:lpstr>
      <vt:lpstr>Презентация PowerPoint</vt:lpstr>
      <vt:lpstr>Из истории Крыма</vt:lpstr>
      <vt:lpstr>Как все происходило…</vt:lpstr>
      <vt:lpstr>Презентация PowerPoint</vt:lpstr>
      <vt:lpstr>РЕФЕРЕНДУМ 18 Марта 2014 года</vt:lpstr>
      <vt:lpstr>Презентация PowerPoint</vt:lpstr>
      <vt:lpstr>Презентация PowerPoint</vt:lpstr>
      <vt:lpstr>Памятник вежливым людям — памятник в центре города Симферополя в сквере Республики. Посвящён военнослужащим Вооружённых сил Российской Федерации, так называемым «вежливым людям», принимавшим участие в присоединении Крыма к России в феврале-марте 2014 года после смены власти на Украине. Открыт 11 июня 2016 года.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Крымская весна</dc:title>
  <dc:creator>Professional</dc:creator>
  <cp:lastModifiedBy>Professional</cp:lastModifiedBy>
  <cp:revision>7</cp:revision>
  <dcterms:created xsi:type="dcterms:W3CDTF">2022-03-14T17:35:04Z</dcterms:created>
  <dcterms:modified xsi:type="dcterms:W3CDTF">2022-03-14T18:09:19Z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