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7FC808"/>
    <a:srgbClr val="0EC2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-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854A03-900E-40DF-BEBF-6F55044B7664}" type="doc">
      <dgm:prSet loTypeId="urn:microsoft.com/office/officeart/2005/8/layout/radial5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4A78499B-0D77-43F3-A46E-CED31C0C4FCF}">
      <dgm:prSet phldrT="[Текст]" custT="1"/>
      <dgm:spPr/>
      <dgm:t>
        <a:bodyPr/>
        <a:lstStyle/>
        <a:p>
          <a:r>
            <a:rPr lang="ru-RU" sz="1600" b="1" dirty="0">
              <a:latin typeface="Comic Sans MS" panose="030F0702030302020204" pitchFamily="66" charset="0"/>
            </a:rPr>
            <a:t>Урок - это... </a:t>
          </a:r>
        </a:p>
      </dgm:t>
    </dgm:pt>
    <dgm:pt modelId="{4DBFA702-EE56-48F3-8609-A52F76251328}" type="parTrans" cxnId="{11D92765-49DD-4E89-A1C0-587DD055536A}">
      <dgm:prSet/>
      <dgm:spPr/>
      <dgm:t>
        <a:bodyPr/>
        <a:lstStyle/>
        <a:p>
          <a:endParaRPr lang="ru-RU"/>
        </a:p>
      </dgm:t>
    </dgm:pt>
    <dgm:pt modelId="{23A60CB0-111A-4394-97D6-F43DD7419286}" type="sibTrans" cxnId="{11D92765-49DD-4E89-A1C0-587DD055536A}">
      <dgm:prSet/>
      <dgm:spPr/>
      <dgm:t>
        <a:bodyPr/>
        <a:lstStyle/>
        <a:p>
          <a:endParaRPr lang="ru-RU"/>
        </a:p>
      </dgm:t>
    </dgm:pt>
    <dgm:pt modelId="{888EB331-1E14-4F05-951E-437144123367}">
      <dgm:prSet phldrT="[Текст]"/>
      <dgm:spPr/>
      <dgm:t>
        <a:bodyPr/>
        <a:lstStyle/>
        <a:p>
          <a:r>
            <a:rPr lang="ru-RU"/>
            <a:t> </a:t>
          </a:r>
        </a:p>
      </dgm:t>
    </dgm:pt>
    <dgm:pt modelId="{F04C8067-8FD6-4E5F-99D9-249EC2C35E2B}" type="parTrans" cxnId="{361AF986-DA39-420C-A255-9C9E7E0FBF64}">
      <dgm:prSet/>
      <dgm:spPr/>
      <dgm:t>
        <a:bodyPr/>
        <a:lstStyle/>
        <a:p>
          <a:endParaRPr lang="ru-RU"/>
        </a:p>
      </dgm:t>
    </dgm:pt>
    <dgm:pt modelId="{0FE2DCBB-E6E5-40FB-9D4D-3A8D8B618B0A}" type="sibTrans" cxnId="{361AF986-DA39-420C-A255-9C9E7E0FBF64}">
      <dgm:prSet/>
      <dgm:spPr/>
      <dgm:t>
        <a:bodyPr/>
        <a:lstStyle/>
        <a:p>
          <a:endParaRPr lang="ru-RU"/>
        </a:p>
      </dgm:t>
    </dgm:pt>
    <dgm:pt modelId="{2BAFF130-911C-4D9D-8459-F1A0490CA653}">
      <dgm:prSet phldrT="[Текст]"/>
      <dgm:spPr/>
      <dgm:t>
        <a:bodyPr/>
        <a:lstStyle/>
        <a:p>
          <a:r>
            <a:rPr lang="ru-RU"/>
            <a:t> </a:t>
          </a:r>
        </a:p>
      </dgm:t>
    </dgm:pt>
    <dgm:pt modelId="{68363C0E-DEBB-41C8-AFD4-3943EB026925}" type="parTrans" cxnId="{524806E3-8F3F-485A-A4BD-702C29570C0C}">
      <dgm:prSet/>
      <dgm:spPr/>
      <dgm:t>
        <a:bodyPr/>
        <a:lstStyle/>
        <a:p>
          <a:endParaRPr lang="ru-RU"/>
        </a:p>
      </dgm:t>
    </dgm:pt>
    <dgm:pt modelId="{C80E168F-850F-4507-B1E0-54F8326EB7FA}" type="sibTrans" cxnId="{524806E3-8F3F-485A-A4BD-702C29570C0C}">
      <dgm:prSet/>
      <dgm:spPr/>
      <dgm:t>
        <a:bodyPr/>
        <a:lstStyle/>
        <a:p>
          <a:endParaRPr lang="ru-RU"/>
        </a:p>
      </dgm:t>
    </dgm:pt>
    <dgm:pt modelId="{9D004EFF-B8CF-4649-8262-215E49547CE4}">
      <dgm:prSet phldrT="[Текст]"/>
      <dgm:spPr/>
      <dgm:t>
        <a:bodyPr/>
        <a:lstStyle/>
        <a:p>
          <a:r>
            <a:rPr lang="ru-RU"/>
            <a:t> </a:t>
          </a:r>
        </a:p>
      </dgm:t>
    </dgm:pt>
    <dgm:pt modelId="{7DB00B8A-7917-4326-B879-F6605ADB05C1}" type="parTrans" cxnId="{A30CFA7C-C791-4794-9120-D3FF3F221E05}">
      <dgm:prSet/>
      <dgm:spPr/>
      <dgm:t>
        <a:bodyPr/>
        <a:lstStyle/>
        <a:p>
          <a:endParaRPr lang="ru-RU"/>
        </a:p>
      </dgm:t>
    </dgm:pt>
    <dgm:pt modelId="{9455A6D0-E167-43FA-B410-CEF23FF5F187}" type="sibTrans" cxnId="{A30CFA7C-C791-4794-9120-D3FF3F221E05}">
      <dgm:prSet/>
      <dgm:spPr/>
      <dgm:t>
        <a:bodyPr/>
        <a:lstStyle/>
        <a:p>
          <a:endParaRPr lang="ru-RU"/>
        </a:p>
      </dgm:t>
    </dgm:pt>
    <dgm:pt modelId="{FCD65EBA-3A80-444C-8113-F64D461C7E10}">
      <dgm:prSet phldrT="[Текст]"/>
      <dgm:spPr/>
      <dgm:t>
        <a:bodyPr/>
        <a:lstStyle/>
        <a:p>
          <a:r>
            <a:rPr lang="ru-RU"/>
            <a:t> </a:t>
          </a:r>
        </a:p>
      </dgm:t>
    </dgm:pt>
    <dgm:pt modelId="{8E991DAB-4603-449B-A878-80B33654C446}" type="parTrans" cxnId="{E74026BA-8732-4395-AE8D-29239CBD4CC8}">
      <dgm:prSet/>
      <dgm:spPr/>
      <dgm:t>
        <a:bodyPr/>
        <a:lstStyle/>
        <a:p>
          <a:endParaRPr lang="ru-RU"/>
        </a:p>
      </dgm:t>
    </dgm:pt>
    <dgm:pt modelId="{FBCD08D9-64E0-4827-A3C9-6CFEB9DA6ED0}" type="sibTrans" cxnId="{E74026BA-8732-4395-AE8D-29239CBD4CC8}">
      <dgm:prSet/>
      <dgm:spPr/>
      <dgm:t>
        <a:bodyPr/>
        <a:lstStyle/>
        <a:p>
          <a:endParaRPr lang="ru-RU"/>
        </a:p>
      </dgm:t>
    </dgm:pt>
    <dgm:pt modelId="{E18D5E62-A77F-4A48-88BF-4025E9355476}">
      <dgm:prSet/>
      <dgm:spPr/>
      <dgm:t>
        <a:bodyPr/>
        <a:lstStyle/>
        <a:p>
          <a:endParaRPr lang="ru-RU"/>
        </a:p>
      </dgm:t>
    </dgm:pt>
    <dgm:pt modelId="{71442A7A-CF12-4834-96FE-BB097871EA78}" type="parTrans" cxnId="{1C7E25BD-722E-4E6D-8E8E-C67EDA49393B}">
      <dgm:prSet/>
      <dgm:spPr/>
      <dgm:t>
        <a:bodyPr/>
        <a:lstStyle/>
        <a:p>
          <a:endParaRPr lang="ru-RU"/>
        </a:p>
      </dgm:t>
    </dgm:pt>
    <dgm:pt modelId="{CF1B3CCA-D57C-4B75-9C01-47FE660B177E}" type="sibTrans" cxnId="{1C7E25BD-722E-4E6D-8E8E-C67EDA49393B}">
      <dgm:prSet/>
      <dgm:spPr/>
      <dgm:t>
        <a:bodyPr/>
        <a:lstStyle/>
        <a:p>
          <a:endParaRPr lang="ru-RU"/>
        </a:p>
      </dgm:t>
    </dgm:pt>
    <dgm:pt modelId="{DEE95E7A-0ABE-4CD0-B055-B048F1C7171F}">
      <dgm:prSet/>
      <dgm:spPr/>
      <dgm:t>
        <a:bodyPr/>
        <a:lstStyle/>
        <a:p>
          <a:endParaRPr lang="ru-RU"/>
        </a:p>
      </dgm:t>
    </dgm:pt>
    <dgm:pt modelId="{5B8D50F1-BA84-4685-891C-65B3F421544A}" type="parTrans" cxnId="{EE433BB0-43DC-4486-9D05-FEB1E437F876}">
      <dgm:prSet/>
      <dgm:spPr/>
      <dgm:t>
        <a:bodyPr/>
        <a:lstStyle/>
        <a:p>
          <a:endParaRPr lang="ru-RU"/>
        </a:p>
      </dgm:t>
    </dgm:pt>
    <dgm:pt modelId="{F64CCE38-8DD0-4E17-95CE-FAF7C2189773}" type="sibTrans" cxnId="{EE433BB0-43DC-4486-9D05-FEB1E437F876}">
      <dgm:prSet/>
      <dgm:spPr/>
      <dgm:t>
        <a:bodyPr/>
        <a:lstStyle/>
        <a:p>
          <a:endParaRPr lang="ru-RU"/>
        </a:p>
      </dgm:t>
    </dgm:pt>
    <dgm:pt modelId="{079823CC-A4E2-49CF-8428-302E03804901}" type="pres">
      <dgm:prSet presAssocID="{34854A03-900E-40DF-BEBF-6F55044B7664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E2178BA-A928-4D9B-875B-699823AF683A}" type="pres">
      <dgm:prSet presAssocID="{4A78499B-0D77-43F3-A46E-CED31C0C4FCF}" presName="centerShape" presStyleLbl="node0" presStyleIdx="0" presStyleCnt="1" custScaleX="138421" custScaleY="130149"/>
      <dgm:spPr/>
    </dgm:pt>
    <dgm:pt modelId="{E93835B3-AF75-4D5E-8ED0-B32DCDB41C0B}" type="pres">
      <dgm:prSet presAssocID="{F04C8067-8FD6-4E5F-99D9-249EC2C35E2B}" presName="parTrans" presStyleLbl="sibTrans2D1" presStyleIdx="0" presStyleCnt="6"/>
      <dgm:spPr/>
    </dgm:pt>
    <dgm:pt modelId="{D17BC4F8-FDA7-4BBC-8FDC-17E810AEBCA0}" type="pres">
      <dgm:prSet presAssocID="{F04C8067-8FD6-4E5F-99D9-249EC2C35E2B}" presName="connectorText" presStyleLbl="sibTrans2D1" presStyleIdx="0" presStyleCnt="6"/>
      <dgm:spPr/>
    </dgm:pt>
    <dgm:pt modelId="{6158FCA3-3F5B-4E24-A59B-54A62AE344DE}" type="pres">
      <dgm:prSet presAssocID="{888EB331-1E14-4F05-951E-437144123367}" presName="node" presStyleLbl="node1" presStyleIdx="0" presStyleCnt="6">
        <dgm:presLayoutVars>
          <dgm:bulletEnabled val="1"/>
        </dgm:presLayoutVars>
      </dgm:prSet>
      <dgm:spPr/>
    </dgm:pt>
    <dgm:pt modelId="{3609CC44-763E-4926-97DE-76F008254005}" type="pres">
      <dgm:prSet presAssocID="{71442A7A-CF12-4834-96FE-BB097871EA78}" presName="parTrans" presStyleLbl="sibTrans2D1" presStyleIdx="1" presStyleCnt="6"/>
      <dgm:spPr/>
    </dgm:pt>
    <dgm:pt modelId="{942A090F-3101-460E-B88B-A3024A44C30D}" type="pres">
      <dgm:prSet presAssocID="{71442A7A-CF12-4834-96FE-BB097871EA78}" presName="connectorText" presStyleLbl="sibTrans2D1" presStyleIdx="1" presStyleCnt="6"/>
      <dgm:spPr/>
    </dgm:pt>
    <dgm:pt modelId="{1B59E35E-2BF2-42B3-BAC3-B284C9F1AA29}" type="pres">
      <dgm:prSet presAssocID="{E18D5E62-A77F-4A48-88BF-4025E9355476}" presName="node" presStyleLbl="node1" presStyleIdx="1" presStyleCnt="6">
        <dgm:presLayoutVars>
          <dgm:bulletEnabled val="1"/>
        </dgm:presLayoutVars>
      </dgm:prSet>
      <dgm:spPr/>
    </dgm:pt>
    <dgm:pt modelId="{4B48C855-0F03-44B6-BD4B-7537323FBF52}" type="pres">
      <dgm:prSet presAssocID="{5B8D50F1-BA84-4685-891C-65B3F421544A}" presName="parTrans" presStyleLbl="sibTrans2D1" presStyleIdx="2" presStyleCnt="6"/>
      <dgm:spPr/>
    </dgm:pt>
    <dgm:pt modelId="{2DE428F4-6045-4251-8A97-A0FFB8C99FC8}" type="pres">
      <dgm:prSet presAssocID="{5B8D50F1-BA84-4685-891C-65B3F421544A}" presName="connectorText" presStyleLbl="sibTrans2D1" presStyleIdx="2" presStyleCnt="6"/>
      <dgm:spPr/>
    </dgm:pt>
    <dgm:pt modelId="{4A69768E-5BB7-480F-81FD-46F40854B00D}" type="pres">
      <dgm:prSet presAssocID="{DEE95E7A-0ABE-4CD0-B055-B048F1C7171F}" presName="node" presStyleLbl="node1" presStyleIdx="2" presStyleCnt="6">
        <dgm:presLayoutVars>
          <dgm:bulletEnabled val="1"/>
        </dgm:presLayoutVars>
      </dgm:prSet>
      <dgm:spPr/>
    </dgm:pt>
    <dgm:pt modelId="{DBFCEB3F-FC76-4C49-B592-C2C750D19CE3}" type="pres">
      <dgm:prSet presAssocID="{68363C0E-DEBB-41C8-AFD4-3943EB026925}" presName="parTrans" presStyleLbl="sibTrans2D1" presStyleIdx="3" presStyleCnt="6"/>
      <dgm:spPr/>
    </dgm:pt>
    <dgm:pt modelId="{A016BD88-252E-401F-93D9-C8B45FBABEAA}" type="pres">
      <dgm:prSet presAssocID="{68363C0E-DEBB-41C8-AFD4-3943EB026925}" presName="connectorText" presStyleLbl="sibTrans2D1" presStyleIdx="3" presStyleCnt="6"/>
      <dgm:spPr/>
    </dgm:pt>
    <dgm:pt modelId="{8CF9D819-4D2D-4DB8-A219-9CAEFD4A0105}" type="pres">
      <dgm:prSet presAssocID="{2BAFF130-911C-4D9D-8459-F1A0490CA653}" presName="node" presStyleLbl="node1" presStyleIdx="3" presStyleCnt="6">
        <dgm:presLayoutVars>
          <dgm:bulletEnabled val="1"/>
        </dgm:presLayoutVars>
      </dgm:prSet>
      <dgm:spPr/>
    </dgm:pt>
    <dgm:pt modelId="{C1C8034B-AA88-4DF5-9CD2-FFCF2F8F4038}" type="pres">
      <dgm:prSet presAssocID="{7DB00B8A-7917-4326-B879-F6605ADB05C1}" presName="parTrans" presStyleLbl="sibTrans2D1" presStyleIdx="4" presStyleCnt="6"/>
      <dgm:spPr/>
    </dgm:pt>
    <dgm:pt modelId="{F03C27C5-19BA-439B-A11D-7D359B3523F6}" type="pres">
      <dgm:prSet presAssocID="{7DB00B8A-7917-4326-B879-F6605ADB05C1}" presName="connectorText" presStyleLbl="sibTrans2D1" presStyleIdx="4" presStyleCnt="6"/>
      <dgm:spPr/>
    </dgm:pt>
    <dgm:pt modelId="{C7421EDE-67BE-4D31-BE35-EF68B0A1D5D6}" type="pres">
      <dgm:prSet presAssocID="{9D004EFF-B8CF-4649-8262-215E49547CE4}" presName="node" presStyleLbl="node1" presStyleIdx="4" presStyleCnt="6">
        <dgm:presLayoutVars>
          <dgm:bulletEnabled val="1"/>
        </dgm:presLayoutVars>
      </dgm:prSet>
      <dgm:spPr/>
    </dgm:pt>
    <dgm:pt modelId="{538138EB-90E0-4D13-85F7-C25F6F7E64E9}" type="pres">
      <dgm:prSet presAssocID="{8E991DAB-4603-449B-A878-80B33654C446}" presName="parTrans" presStyleLbl="sibTrans2D1" presStyleIdx="5" presStyleCnt="6"/>
      <dgm:spPr/>
    </dgm:pt>
    <dgm:pt modelId="{820140E7-2CB5-4823-ACED-24F2ED45BA90}" type="pres">
      <dgm:prSet presAssocID="{8E991DAB-4603-449B-A878-80B33654C446}" presName="connectorText" presStyleLbl="sibTrans2D1" presStyleIdx="5" presStyleCnt="6"/>
      <dgm:spPr/>
    </dgm:pt>
    <dgm:pt modelId="{A6C6BF9F-7E1B-49FA-8DBA-F4A5F1C42495}" type="pres">
      <dgm:prSet presAssocID="{FCD65EBA-3A80-444C-8113-F64D461C7E10}" presName="node" presStyleLbl="node1" presStyleIdx="5" presStyleCnt="6">
        <dgm:presLayoutVars>
          <dgm:bulletEnabled val="1"/>
        </dgm:presLayoutVars>
      </dgm:prSet>
      <dgm:spPr/>
    </dgm:pt>
  </dgm:ptLst>
  <dgm:cxnLst>
    <dgm:cxn modelId="{978AAE07-18DD-4CCF-A4B6-C38FE2292581}" type="presOf" srcId="{68363C0E-DEBB-41C8-AFD4-3943EB026925}" destId="{A016BD88-252E-401F-93D9-C8B45FBABEAA}" srcOrd="1" destOrd="0" presId="urn:microsoft.com/office/officeart/2005/8/layout/radial5"/>
    <dgm:cxn modelId="{BF9A9016-05F1-4C05-A870-207991C05CBD}" type="presOf" srcId="{5B8D50F1-BA84-4685-891C-65B3F421544A}" destId="{4B48C855-0F03-44B6-BD4B-7537323FBF52}" srcOrd="0" destOrd="0" presId="urn:microsoft.com/office/officeart/2005/8/layout/radial5"/>
    <dgm:cxn modelId="{DF392C3C-FB5B-46FB-BAF4-3FF1621C5C09}" type="presOf" srcId="{F04C8067-8FD6-4E5F-99D9-249EC2C35E2B}" destId="{E93835B3-AF75-4D5E-8ED0-B32DCDB41C0B}" srcOrd="0" destOrd="0" presId="urn:microsoft.com/office/officeart/2005/8/layout/radial5"/>
    <dgm:cxn modelId="{F24F363C-A03B-4BEC-B433-DB0B8C7E9C7E}" type="presOf" srcId="{888EB331-1E14-4F05-951E-437144123367}" destId="{6158FCA3-3F5B-4E24-A59B-54A62AE344DE}" srcOrd="0" destOrd="0" presId="urn:microsoft.com/office/officeart/2005/8/layout/radial5"/>
    <dgm:cxn modelId="{11D92765-49DD-4E89-A1C0-587DD055536A}" srcId="{34854A03-900E-40DF-BEBF-6F55044B7664}" destId="{4A78499B-0D77-43F3-A46E-CED31C0C4FCF}" srcOrd="0" destOrd="0" parTransId="{4DBFA702-EE56-48F3-8609-A52F76251328}" sibTransId="{23A60CB0-111A-4394-97D6-F43DD7419286}"/>
    <dgm:cxn modelId="{89BCFB45-D674-4CB5-991F-308CBAA0BCAC}" type="presOf" srcId="{68363C0E-DEBB-41C8-AFD4-3943EB026925}" destId="{DBFCEB3F-FC76-4C49-B592-C2C750D19CE3}" srcOrd="0" destOrd="0" presId="urn:microsoft.com/office/officeart/2005/8/layout/radial5"/>
    <dgm:cxn modelId="{DBE58368-3BE2-4F06-9987-3453AC1AC8D4}" type="presOf" srcId="{8E991DAB-4603-449B-A878-80B33654C446}" destId="{538138EB-90E0-4D13-85F7-C25F6F7E64E9}" srcOrd="0" destOrd="0" presId="urn:microsoft.com/office/officeart/2005/8/layout/radial5"/>
    <dgm:cxn modelId="{6B7F6B50-99D5-4CA0-BBAC-4147EE6EDAC2}" type="presOf" srcId="{8E991DAB-4603-449B-A878-80B33654C446}" destId="{820140E7-2CB5-4823-ACED-24F2ED45BA90}" srcOrd="1" destOrd="0" presId="urn:microsoft.com/office/officeart/2005/8/layout/radial5"/>
    <dgm:cxn modelId="{993C6D56-0E85-4184-946E-EF3DA0F31376}" type="presOf" srcId="{7DB00B8A-7917-4326-B879-F6605ADB05C1}" destId="{C1C8034B-AA88-4DF5-9CD2-FFCF2F8F4038}" srcOrd="0" destOrd="0" presId="urn:microsoft.com/office/officeart/2005/8/layout/radial5"/>
    <dgm:cxn modelId="{3B507B76-7B6D-4347-9EC2-41C482C0A631}" type="presOf" srcId="{5B8D50F1-BA84-4685-891C-65B3F421544A}" destId="{2DE428F4-6045-4251-8A97-A0FFB8C99FC8}" srcOrd="1" destOrd="0" presId="urn:microsoft.com/office/officeart/2005/8/layout/radial5"/>
    <dgm:cxn modelId="{CE37CD79-D485-403A-A109-F1391F29CB54}" type="presOf" srcId="{9D004EFF-B8CF-4649-8262-215E49547CE4}" destId="{C7421EDE-67BE-4D31-BE35-EF68B0A1D5D6}" srcOrd="0" destOrd="0" presId="urn:microsoft.com/office/officeart/2005/8/layout/radial5"/>
    <dgm:cxn modelId="{A30CFA7C-C791-4794-9120-D3FF3F221E05}" srcId="{4A78499B-0D77-43F3-A46E-CED31C0C4FCF}" destId="{9D004EFF-B8CF-4649-8262-215E49547CE4}" srcOrd="4" destOrd="0" parTransId="{7DB00B8A-7917-4326-B879-F6605ADB05C1}" sibTransId="{9455A6D0-E167-43FA-B410-CEF23FF5F187}"/>
    <dgm:cxn modelId="{361AF986-DA39-420C-A255-9C9E7E0FBF64}" srcId="{4A78499B-0D77-43F3-A46E-CED31C0C4FCF}" destId="{888EB331-1E14-4F05-951E-437144123367}" srcOrd="0" destOrd="0" parTransId="{F04C8067-8FD6-4E5F-99D9-249EC2C35E2B}" sibTransId="{0FE2DCBB-E6E5-40FB-9D4D-3A8D8B618B0A}"/>
    <dgm:cxn modelId="{1D42D192-30BA-4815-93F4-1A603C0D6B1B}" type="presOf" srcId="{71442A7A-CF12-4834-96FE-BB097871EA78}" destId="{942A090F-3101-460E-B88B-A3024A44C30D}" srcOrd="1" destOrd="0" presId="urn:microsoft.com/office/officeart/2005/8/layout/radial5"/>
    <dgm:cxn modelId="{3407559B-21FE-4E4C-9237-C2641013F68A}" type="presOf" srcId="{F04C8067-8FD6-4E5F-99D9-249EC2C35E2B}" destId="{D17BC4F8-FDA7-4BBC-8FDC-17E810AEBCA0}" srcOrd="1" destOrd="0" presId="urn:microsoft.com/office/officeart/2005/8/layout/radial5"/>
    <dgm:cxn modelId="{EE433BB0-43DC-4486-9D05-FEB1E437F876}" srcId="{4A78499B-0D77-43F3-A46E-CED31C0C4FCF}" destId="{DEE95E7A-0ABE-4CD0-B055-B048F1C7171F}" srcOrd="2" destOrd="0" parTransId="{5B8D50F1-BA84-4685-891C-65B3F421544A}" sibTransId="{F64CCE38-8DD0-4E17-95CE-FAF7C2189773}"/>
    <dgm:cxn modelId="{091C6EB8-E420-4FC1-A90F-F7EF834FE4EC}" type="presOf" srcId="{34854A03-900E-40DF-BEBF-6F55044B7664}" destId="{079823CC-A4E2-49CF-8428-302E03804901}" srcOrd="0" destOrd="0" presId="urn:microsoft.com/office/officeart/2005/8/layout/radial5"/>
    <dgm:cxn modelId="{E74026BA-8732-4395-AE8D-29239CBD4CC8}" srcId="{4A78499B-0D77-43F3-A46E-CED31C0C4FCF}" destId="{FCD65EBA-3A80-444C-8113-F64D461C7E10}" srcOrd="5" destOrd="0" parTransId="{8E991DAB-4603-449B-A878-80B33654C446}" sibTransId="{FBCD08D9-64E0-4827-A3C9-6CFEB9DA6ED0}"/>
    <dgm:cxn modelId="{1C7E25BD-722E-4E6D-8E8E-C67EDA49393B}" srcId="{4A78499B-0D77-43F3-A46E-CED31C0C4FCF}" destId="{E18D5E62-A77F-4A48-88BF-4025E9355476}" srcOrd="1" destOrd="0" parTransId="{71442A7A-CF12-4834-96FE-BB097871EA78}" sibTransId="{CF1B3CCA-D57C-4B75-9C01-47FE660B177E}"/>
    <dgm:cxn modelId="{1CAE79CB-3A80-450D-884D-17281F5CF1E8}" type="presOf" srcId="{E18D5E62-A77F-4A48-88BF-4025E9355476}" destId="{1B59E35E-2BF2-42B3-BAC3-B284C9F1AA29}" srcOrd="0" destOrd="0" presId="urn:microsoft.com/office/officeart/2005/8/layout/radial5"/>
    <dgm:cxn modelId="{18E383D3-8133-4118-B2C8-D0D29E0509AA}" type="presOf" srcId="{7DB00B8A-7917-4326-B879-F6605ADB05C1}" destId="{F03C27C5-19BA-439B-A11D-7D359B3523F6}" srcOrd="1" destOrd="0" presId="urn:microsoft.com/office/officeart/2005/8/layout/radial5"/>
    <dgm:cxn modelId="{AE09BEDC-097E-40F1-90FB-47F7ACDE1A26}" type="presOf" srcId="{DEE95E7A-0ABE-4CD0-B055-B048F1C7171F}" destId="{4A69768E-5BB7-480F-81FD-46F40854B00D}" srcOrd="0" destOrd="0" presId="urn:microsoft.com/office/officeart/2005/8/layout/radial5"/>
    <dgm:cxn modelId="{F8FA6FDD-B363-4D1E-83FF-F7226FAD1C86}" type="presOf" srcId="{FCD65EBA-3A80-444C-8113-F64D461C7E10}" destId="{A6C6BF9F-7E1B-49FA-8DBA-F4A5F1C42495}" srcOrd="0" destOrd="0" presId="urn:microsoft.com/office/officeart/2005/8/layout/radial5"/>
    <dgm:cxn modelId="{AD6AACDD-4F23-4460-AF2E-DDDEEB5205D0}" type="presOf" srcId="{4A78499B-0D77-43F3-A46E-CED31C0C4FCF}" destId="{2E2178BA-A928-4D9B-875B-699823AF683A}" srcOrd="0" destOrd="0" presId="urn:microsoft.com/office/officeart/2005/8/layout/radial5"/>
    <dgm:cxn modelId="{524806E3-8F3F-485A-A4BD-702C29570C0C}" srcId="{4A78499B-0D77-43F3-A46E-CED31C0C4FCF}" destId="{2BAFF130-911C-4D9D-8459-F1A0490CA653}" srcOrd="3" destOrd="0" parTransId="{68363C0E-DEBB-41C8-AFD4-3943EB026925}" sibTransId="{C80E168F-850F-4507-B1E0-54F8326EB7FA}"/>
    <dgm:cxn modelId="{182C34E6-98E1-4B51-8314-3FD702411B73}" type="presOf" srcId="{2BAFF130-911C-4D9D-8459-F1A0490CA653}" destId="{8CF9D819-4D2D-4DB8-A219-9CAEFD4A0105}" srcOrd="0" destOrd="0" presId="urn:microsoft.com/office/officeart/2005/8/layout/radial5"/>
    <dgm:cxn modelId="{27DAF4EC-810C-4098-8541-CC0F933D283E}" type="presOf" srcId="{71442A7A-CF12-4834-96FE-BB097871EA78}" destId="{3609CC44-763E-4926-97DE-76F008254005}" srcOrd="0" destOrd="0" presId="urn:microsoft.com/office/officeart/2005/8/layout/radial5"/>
    <dgm:cxn modelId="{1876CD9F-F977-4534-B623-D3CE72E9478A}" type="presParOf" srcId="{079823CC-A4E2-49CF-8428-302E03804901}" destId="{2E2178BA-A928-4D9B-875B-699823AF683A}" srcOrd="0" destOrd="0" presId="urn:microsoft.com/office/officeart/2005/8/layout/radial5"/>
    <dgm:cxn modelId="{108793D1-B8C8-4B97-93BC-C98BA1818EC5}" type="presParOf" srcId="{079823CC-A4E2-49CF-8428-302E03804901}" destId="{E93835B3-AF75-4D5E-8ED0-B32DCDB41C0B}" srcOrd="1" destOrd="0" presId="urn:microsoft.com/office/officeart/2005/8/layout/radial5"/>
    <dgm:cxn modelId="{64FBB0BD-CB2B-48D0-BF3D-F2113EA75C81}" type="presParOf" srcId="{E93835B3-AF75-4D5E-8ED0-B32DCDB41C0B}" destId="{D17BC4F8-FDA7-4BBC-8FDC-17E810AEBCA0}" srcOrd="0" destOrd="0" presId="urn:microsoft.com/office/officeart/2005/8/layout/radial5"/>
    <dgm:cxn modelId="{093C61A4-A63F-40EC-B6CC-9D823CFBA48B}" type="presParOf" srcId="{079823CC-A4E2-49CF-8428-302E03804901}" destId="{6158FCA3-3F5B-4E24-A59B-54A62AE344DE}" srcOrd="2" destOrd="0" presId="urn:microsoft.com/office/officeart/2005/8/layout/radial5"/>
    <dgm:cxn modelId="{747DAE88-4333-40CB-9948-1FC84179299D}" type="presParOf" srcId="{079823CC-A4E2-49CF-8428-302E03804901}" destId="{3609CC44-763E-4926-97DE-76F008254005}" srcOrd="3" destOrd="0" presId="urn:microsoft.com/office/officeart/2005/8/layout/radial5"/>
    <dgm:cxn modelId="{1EE2D3A8-5E25-44E8-81A6-F3B2B3ECDCF8}" type="presParOf" srcId="{3609CC44-763E-4926-97DE-76F008254005}" destId="{942A090F-3101-460E-B88B-A3024A44C30D}" srcOrd="0" destOrd="0" presId="urn:microsoft.com/office/officeart/2005/8/layout/radial5"/>
    <dgm:cxn modelId="{669F8CA6-A368-4B49-9EE3-05E99A8C59C8}" type="presParOf" srcId="{079823CC-A4E2-49CF-8428-302E03804901}" destId="{1B59E35E-2BF2-42B3-BAC3-B284C9F1AA29}" srcOrd="4" destOrd="0" presId="urn:microsoft.com/office/officeart/2005/8/layout/radial5"/>
    <dgm:cxn modelId="{8FCECB88-1DEF-4158-906B-69B888C5F269}" type="presParOf" srcId="{079823CC-A4E2-49CF-8428-302E03804901}" destId="{4B48C855-0F03-44B6-BD4B-7537323FBF52}" srcOrd="5" destOrd="0" presId="urn:microsoft.com/office/officeart/2005/8/layout/radial5"/>
    <dgm:cxn modelId="{6B3D2A9A-FA6B-473B-93A3-EC5BA9EC42AC}" type="presParOf" srcId="{4B48C855-0F03-44B6-BD4B-7537323FBF52}" destId="{2DE428F4-6045-4251-8A97-A0FFB8C99FC8}" srcOrd="0" destOrd="0" presId="urn:microsoft.com/office/officeart/2005/8/layout/radial5"/>
    <dgm:cxn modelId="{EAE6B3E1-9902-49D9-A46E-467AC582ACFE}" type="presParOf" srcId="{079823CC-A4E2-49CF-8428-302E03804901}" destId="{4A69768E-5BB7-480F-81FD-46F40854B00D}" srcOrd="6" destOrd="0" presId="urn:microsoft.com/office/officeart/2005/8/layout/radial5"/>
    <dgm:cxn modelId="{5097699B-55DA-48FF-B6EE-5CF3093479B2}" type="presParOf" srcId="{079823CC-A4E2-49CF-8428-302E03804901}" destId="{DBFCEB3F-FC76-4C49-B592-C2C750D19CE3}" srcOrd="7" destOrd="0" presId="urn:microsoft.com/office/officeart/2005/8/layout/radial5"/>
    <dgm:cxn modelId="{72F4D3CB-B7AC-4916-A0DA-2926C0A9153A}" type="presParOf" srcId="{DBFCEB3F-FC76-4C49-B592-C2C750D19CE3}" destId="{A016BD88-252E-401F-93D9-C8B45FBABEAA}" srcOrd="0" destOrd="0" presId="urn:microsoft.com/office/officeart/2005/8/layout/radial5"/>
    <dgm:cxn modelId="{22AFFBBC-5CB5-4436-8854-54E1E2BDF929}" type="presParOf" srcId="{079823CC-A4E2-49CF-8428-302E03804901}" destId="{8CF9D819-4D2D-4DB8-A219-9CAEFD4A0105}" srcOrd="8" destOrd="0" presId="urn:microsoft.com/office/officeart/2005/8/layout/radial5"/>
    <dgm:cxn modelId="{9C32458E-EABC-47F7-A2AF-48C834A94C07}" type="presParOf" srcId="{079823CC-A4E2-49CF-8428-302E03804901}" destId="{C1C8034B-AA88-4DF5-9CD2-FFCF2F8F4038}" srcOrd="9" destOrd="0" presId="urn:microsoft.com/office/officeart/2005/8/layout/radial5"/>
    <dgm:cxn modelId="{CD7D9AC1-3E04-4546-A57F-229A86CCE376}" type="presParOf" srcId="{C1C8034B-AA88-4DF5-9CD2-FFCF2F8F4038}" destId="{F03C27C5-19BA-439B-A11D-7D359B3523F6}" srcOrd="0" destOrd="0" presId="urn:microsoft.com/office/officeart/2005/8/layout/radial5"/>
    <dgm:cxn modelId="{C65C3DA8-AC67-4BD6-9B8D-48403E6500C0}" type="presParOf" srcId="{079823CC-A4E2-49CF-8428-302E03804901}" destId="{C7421EDE-67BE-4D31-BE35-EF68B0A1D5D6}" srcOrd="10" destOrd="0" presId="urn:microsoft.com/office/officeart/2005/8/layout/radial5"/>
    <dgm:cxn modelId="{8EA093BD-A1D1-4C20-8657-129FD5328562}" type="presParOf" srcId="{079823CC-A4E2-49CF-8428-302E03804901}" destId="{538138EB-90E0-4D13-85F7-C25F6F7E64E9}" srcOrd="11" destOrd="0" presId="urn:microsoft.com/office/officeart/2005/8/layout/radial5"/>
    <dgm:cxn modelId="{A2AC1466-BA93-408A-B0AB-5E636CA4B4BC}" type="presParOf" srcId="{538138EB-90E0-4D13-85F7-C25F6F7E64E9}" destId="{820140E7-2CB5-4823-ACED-24F2ED45BA90}" srcOrd="0" destOrd="0" presId="urn:microsoft.com/office/officeart/2005/8/layout/radial5"/>
    <dgm:cxn modelId="{FC5C8A2C-CF4C-4F4B-97F5-8C63A6AA9B04}" type="presParOf" srcId="{079823CC-A4E2-49CF-8428-302E03804901}" destId="{A6C6BF9F-7E1B-49FA-8DBA-F4A5F1C42495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183D9F-C5FC-4078-A156-6B5A6B679246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8B1EFD36-63F0-4A1E-BBC3-1E71011B6564}">
      <dgm:prSet phldrT="[Текст]" custT="1"/>
      <dgm:spPr/>
      <dgm:t>
        <a:bodyPr/>
        <a:lstStyle/>
        <a:p>
          <a:r>
            <a:rPr lang="ru-RU" sz="2400" dirty="0"/>
            <a:t>Принцип деятельности</a:t>
          </a:r>
        </a:p>
      </dgm:t>
    </dgm:pt>
    <dgm:pt modelId="{E9F85652-6740-4703-8026-0D79F8A440A6}" type="parTrans" cxnId="{3CE4016F-E154-4E9B-BF36-E69FEF4B0130}">
      <dgm:prSet/>
      <dgm:spPr/>
      <dgm:t>
        <a:bodyPr/>
        <a:lstStyle/>
        <a:p>
          <a:endParaRPr lang="ru-RU"/>
        </a:p>
      </dgm:t>
    </dgm:pt>
    <dgm:pt modelId="{32EAA793-C4CA-4288-B3AB-1009AB397328}" type="sibTrans" cxnId="{3CE4016F-E154-4E9B-BF36-E69FEF4B0130}">
      <dgm:prSet/>
      <dgm:spPr/>
      <dgm:t>
        <a:bodyPr/>
        <a:lstStyle/>
        <a:p>
          <a:endParaRPr lang="ru-RU"/>
        </a:p>
      </dgm:t>
    </dgm:pt>
    <dgm:pt modelId="{9A2BBAA1-5D85-41B3-A8B5-76EBD9E9C7BE}">
      <dgm:prSet phldrT="[Текст]" custT="1"/>
      <dgm:spPr/>
      <dgm:t>
        <a:bodyPr/>
        <a:lstStyle/>
        <a:p>
          <a:r>
            <a:rPr lang="ru-RU" sz="2400" dirty="0"/>
            <a:t>Принцип непрерывности</a:t>
          </a:r>
        </a:p>
      </dgm:t>
    </dgm:pt>
    <dgm:pt modelId="{FFA3B5F5-B3CF-4168-8C5C-7BD7F417DEFF}" type="parTrans" cxnId="{0874F8AD-ED35-4018-81C2-6326F7094B79}">
      <dgm:prSet/>
      <dgm:spPr/>
      <dgm:t>
        <a:bodyPr/>
        <a:lstStyle/>
        <a:p>
          <a:endParaRPr lang="ru-RU"/>
        </a:p>
      </dgm:t>
    </dgm:pt>
    <dgm:pt modelId="{FB38983F-0661-41BD-9B63-E3D159C7B842}" type="sibTrans" cxnId="{0874F8AD-ED35-4018-81C2-6326F7094B79}">
      <dgm:prSet/>
      <dgm:spPr/>
      <dgm:t>
        <a:bodyPr/>
        <a:lstStyle/>
        <a:p>
          <a:endParaRPr lang="ru-RU"/>
        </a:p>
      </dgm:t>
    </dgm:pt>
    <dgm:pt modelId="{E6295E28-39F2-4D34-A89A-CC95670642FE}">
      <dgm:prSet phldrT="[Текст]" custT="1"/>
      <dgm:spPr/>
      <dgm:t>
        <a:bodyPr/>
        <a:lstStyle/>
        <a:p>
          <a:r>
            <a:rPr lang="ru-RU" sz="2400" dirty="0"/>
            <a:t>Принцип целостности</a:t>
          </a:r>
        </a:p>
      </dgm:t>
    </dgm:pt>
    <dgm:pt modelId="{333E5831-5FA7-4AA5-944E-F6C63F1AF6A9}" type="parTrans" cxnId="{0BFF35C3-4A72-40BB-A425-F0F50E27F83B}">
      <dgm:prSet/>
      <dgm:spPr/>
      <dgm:t>
        <a:bodyPr/>
        <a:lstStyle/>
        <a:p>
          <a:endParaRPr lang="ru-RU"/>
        </a:p>
      </dgm:t>
    </dgm:pt>
    <dgm:pt modelId="{B0516FDD-07FE-4877-825E-F6DD126846B3}" type="sibTrans" cxnId="{0BFF35C3-4A72-40BB-A425-F0F50E27F83B}">
      <dgm:prSet/>
      <dgm:spPr/>
      <dgm:t>
        <a:bodyPr/>
        <a:lstStyle/>
        <a:p>
          <a:endParaRPr lang="ru-RU"/>
        </a:p>
      </dgm:t>
    </dgm:pt>
    <dgm:pt modelId="{49F48F25-3F0C-4575-B191-8DB29438E74C}">
      <dgm:prSet custT="1"/>
      <dgm:spPr/>
      <dgm:t>
        <a:bodyPr/>
        <a:lstStyle/>
        <a:p>
          <a:r>
            <a:rPr lang="ru-RU" sz="2400" dirty="0"/>
            <a:t>Принцип психологической комфортности</a:t>
          </a:r>
        </a:p>
      </dgm:t>
    </dgm:pt>
    <dgm:pt modelId="{68857286-666D-4E8B-90F9-EC2BD24AF7B5}" type="parTrans" cxnId="{07366FE4-D973-4BA7-B274-71E27B6A3456}">
      <dgm:prSet/>
      <dgm:spPr/>
      <dgm:t>
        <a:bodyPr/>
        <a:lstStyle/>
        <a:p>
          <a:endParaRPr lang="ru-RU"/>
        </a:p>
      </dgm:t>
    </dgm:pt>
    <dgm:pt modelId="{51CC03FF-3A9F-4C85-9255-A3823A7510A0}" type="sibTrans" cxnId="{07366FE4-D973-4BA7-B274-71E27B6A3456}">
      <dgm:prSet/>
      <dgm:spPr/>
      <dgm:t>
        <a:bodyPr/>
        <a:lstStyle/>
        <a:p>
          <a:endParaRPr lang="ru-RU"/>
        </a:p>
      </dgm:t>
    </dgm:pt>
    <dgm:pt modelId="{35A90C6B-628C-4DF3-801B-919F3424A731}">
      <dgm:prSet custT="1"/>
      <dgm:spPr/>
      <dgm:t>
        <a:bodyPr/>
        <a:lstStyle/>
        <a:p>
          <a:r>
            <a:rPr lang="ru-RU" sz="2400" dirty="0"/>
            <a:t>Принцип вариативности</a:t>
          </a:r>
        </a:p>
      </dgm:t>
    </dgm:pt>
    <dgm:pt modelId="{94B24908-7B04-467C-BA11-D06EDE651B56}" type="parTrans" cxnId="{1342EA3A-B622-4BD5-A5D5-D561E46D75C2}">
      <dgm:prSet/>
      <dgm:spPr/>
      <dgm:t>
        <a:bodyPr/>
        <a:lstStyle/>
        <a:p>
          <a:endParaRPr lang="ru-RU"/>
        </a:p>
      </dgm:t>
    </dgm:pt>
    <dgm:pt modelId="{5EB3F669-1EFA-487E-865E-5C56267F2658}" type="sibTrans" cxnId="{1342EA3A-B622-4BD5-A5D5-D561E46D75C2}">
      <dgm:prSet/>
      <dgm:spPr/>
      <dgm:t>
        <a:bodyPr/>
        <a:lstStyle/>
        <a:p>
          <a:endParaRPr lang="ru-RU"/>
        </a:p>
      </dgm:t>
    </dgm:pt>
    <dgm:pt modelId="{E60F4D7A-2CF7-43FC-AAEC-46FB1CD686E1}">
      <dgm:prSet custT="1"/>
      <dgm:spPr/>
      <dgm:t>
        <a:bodyPr/>
        <a:lstStyle/>
        <a:p>
          <a:r>
            <a:rPr lang="ru-RU" sz="2400" dirty="0"/>
            <a:t>Принцип минимакса</a:t>
          </a:r>
        </a:p>
      </dgm:t>
    </dgm:pt>
    <dgm:pt modelId="{492A13B7-83E6-42F9-95BE-B3D76F6703BA}" type="parTrans" cxnId="{B10E3888-ECA8-4AE6-969E-FB8E3B07B27E}">
      <dgm:prSet/>
      <dgm:spPr/>
      <dgm:t>
        <a:bodyPr/>
        <a:lstStyle/>
        <a:p>
          <a:endParaRPr lang="ru-RU"/>
        </a:p>
      </dgm:t>
    </dgm:pt>
    <dgm:pt modelId="{934FE54D-A29D-4A71-B7B9-B7B23B148F5A}" type="sibTrans" cxnId="{B10E3888-ECA8-4AE6-969E-FB8E3B07B27E}">
      <dgm:prSet/>
      <dgm:spPr/>
      <dgm:t>
        <a:bodyPr/>
        <a:lstStyle/>
        <a:p>
          <a:endParaRPr lang="ru-RU"/>
        </a:p>
      </dgm:t>
    </dgm:pt>
    <dgm:pt modelId="{30246919-6A20-400F-892B-9D539D077C68}">
      <dgm:prSet custT="1"/>
      <dgm:spPr/>
      <dgm:t>
        <a:bodyPr/>
        <a:lstStyle/>
        <a:p>
          <a:r>
            <a:rPr lang="ru-RU" sz="2400" dirty="0"/>
            <a:t>Принцип творчества</a:t>
          </a:r>
        </a:p>
      </dgm:t>
    </dgm:pt>
    <dgm:pt modelId="{EF1CC4CE-B13F-4DA7-9A1E-8D8B979E0DF4}" type="parTrans" cxnId="{55E39B8D-4708-473E-B853-0205A79A3099}">
      <dgm:prSet/>
      <dgm:spPr/>
      <dgm:t>
        <a:bodyPr/>
        <a:lstStyle/>
        <a:p>
          <a:endParaRPr lang="ru-RU"/>
        </a:p>
      </dgm:t>
    </dgm:pt>
    <dgm:pt modelId="{53DFD847-86DC-43C2-A459-4128A6E48F83}" type="sibTrans" cxnId="{55E39B8D-4708-473E-B853-0205A79A3099}">
      <dgm:prSet/>
      <dgm:spPr/>
      <dgm:t>
        <a:bodyPr/>
        <a:lstStyle/>
        <a:p>
          <a:endParaRPr lang="ru-RU"/>
        </a:p>
      </dgm:t>
    </dgm:pt>
    <dgm:pt modelId="{D2299D24-2BD9-4BF5-B154-9C717DEFE7C4}" type="pres">
      <dgm:prSet presAssocID="{BC183D9F-C5FC-4078-A156-6B5A6B679246}" presName="linear" presStyleCnt="0">
        <dgm:presLayoutVars>
          <dgm:dir/>
          <dgm:animLvl val="lvl"/>
          <dgm:resizeHandles val="exact"/>
        </dgm:presLayoutVars>
      </dgm:prSet>
      <dgm:spPr/>
    </dgm:pt>
    <dgm:pt modelId="{5A78C957-0276-44AD-97DC-24AF2B01B1E4}" type="pres">
      <dgm:prSet presAssocID="{8B1EFD36-63F0-4A1E-BBC3-1E71011B6564}" presName="parentLin" presStyleCnt="0"/>
      <dgm:spPr/>
    </dgm:pt>
    <dgm:pt modelId="{F270911D-FAF2-47E5-911A-2D9CC1CAC9F7}" type="pres">
      <dgm:prSet presAssocID="{8B1EFD36-63F0-4A1E-BBC3-1E71011B6564}" presName="parentLeftMargin" presStyleLbl="node1" presStyleIdx="0" presStyleCnt="7"/>
      <dgm:spPr/>
    </dgm:pt>
    <dgm:pt modelId="{ADF1A216-896B-4D01-B6FB-2C98CBE2149B}" type="pres">
      <dgm:prSet presAssocID="{8B1EFD36-63F0-4A1E-BBC3-1E71011B6564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40F37E13-0C58-416A-8783-5BDA0DD8C042}" type="pres">
      <dgm:prSet presAssocID="{8B1EFD36-63F0-4A1E-BBC3-1E71011B6564}" presName="negativeSpace" presStyleCnt="0"/>
      <dgm:spPr/>
    </dgm:pt>
    <dgm:pt modelId="{0E977662-77B6-42FB-9363-0236825726AF}" type="pres">
      <dgm:prSet presAssocID="{8B1EFD36-63F0-4A1E-BBC3-1E71011B6564}" presName="childText" presStyleLbl="conFgAcc1" presStyleIdx="0" presStyleCnt="7">
        <dgm:presLayoutVars>
          <dgm:bulletEnabled val="1"/>
        </dgm:presLayoutVars>
      </dgm:prSet>
      <dgm:spPr/>
    </dgm:pt>
    <dgm:pt modelId="{A174F827-93E6-4689-9765-5DA6C915A59A}" type="pres">
      <dgm:prSet presAssocID="{32EAA793-C4CA-4288-B3AB-1009AB397328}" presName="spaceBetweenRectangles" presStyleCnt="0"/>
      <dgm:spPr/>
    </dgm:pt>
    <dgm:pt modelId="{D274A267-5276-4E5B-9099-6CD6B86504A1}" type="pres">
      <dgm:prSet presAssocID="{9A2BBAA1-5D85-41B3-A8B5-76EBD9E9C7BE}" presName="parentLin" presStyleCnt="0"/>
      <dgm:spPr/>
    </dgm:pt>
    <dgm:pt modelId="{D9ABA4AE-875A-44F7-B7B9-5AC93955C072}" type="pres">
      <dgm:prSet presAssocID="{9A2BBAA1-5D85-41B3-A8B5-76EBD9E9C7BE}" presName="parentLeftMargin" presStyleLbl="node1" presStyleIdx="0" presStyleCnt="7"/>
      <dgm:spPr/>
    </dgm:pt>
    <dgm:pt modelId="{8EEA3750-166F-467F-8F78-D7FBD8965CCA}" type="pres">
      <dgm:prSet presAssocID="{9A2BBAA1-5D85-41B3-A8B5-76EBD9E9C7BE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85BD7521-ACF0-4E08-BC70-5DC90430FB40}" type="pres">
      <dgm:prSet presAssocID="{9A2BBAA1-5D85-41B3-A8B5-76EBD9E9C7BE}" presName="negativeSpace" presStyleCnt="0"/>
      <dgm:spPr/>
    </dgm:pt>
    <dgm:pt modelId="{1D56050B-B4C1-45E2-9774-ED8392815E80}" type="pres">
      <dgm:prSet presAssocID="{9A2BBAA1-5D85-41B3-A8B5-76EBD9E9C7BE}" presName="childText" presStyleLbl="conFgAcc1" presStyleIdx="1" presStyleCnt="7">
        <dgm:presLayoutVars>
          <dgm:bulletEnabled val="1"/>
        </dgm:presLayoutVars>
      </dgm:prSet>
      <dgm:spPr/>
    </dgm:pt>
    <dgm:pt modelId="{D2C913D8-D647-4E39-8094-C14038ABAC23}" type="pres">
      <dgm:prSet presAssocID="{FB38983F-0661-41BD-9B63-E3D159C7B842}" presName="spaceBetweenRectangles" presStyleCnt="0"/>
      <dgm:spPr/>
    </dgm:pt>
    <dgm:pt modelId="{EB09610C-A461-440E-A42F-0F94C1CD6597}" type="pres">
      <dgm:prSet presAssocID="{E6295E28-39F2-4D34-A89A-CC95670642FE}" presName="parentLin" presStyleCnt="0"/>
      <dgm:spPr/>
    </dgm:pt>
    <dgm:pt modelId="{F28C4FC1-4CB8-42D3-A245-84B2D418E5AE}" type="pres">
      <dgm:prSet presAssocID="{E6295E28-39F2-4D34-A89A-CC95670642FE}" presName="parentLeftMargin" presStyleLbl="node1" presStyleIdx="1" presStyleCnt="7"/>
      <dgm:spPr/>
    </dgm:pt>
    <dgm:pt modelId="{5D3E6365-E240-4904-B0D1-16F9FB9B31D1}" type="pres">
      <dgm:prSet presAssocID="{E6295E28-39F2-4D34-A89A-CC95670642FE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12E1A102-15C8-47EB-ACEF-FB28829FD7ED}" type="pres">
      <dgm:prSet presAssocID="{E6295E28-39F2-4D34-A89A-CC95670642FE}" presName="negativeSpace" presStyleCnt="0"/>
      <dgm:spPr/>
    </dgm:pt>
    <dgm:pt modelId="{B03288DA-9684-4F8F-B0EB-9005C232BD02}" type="pres">
      <dgm:prSet presAssocID="{E6295E28-39F2-4D34-A89A-CC95670642FE}" presName="childText" presStyleLbl="conFgAcc1" presStyleIdx="2" presStyleCnt="7">
        <dgm:presLayoutVars>
          <dgm:bulletEnabled val="1"/>
        </dgm:presLayoutVars>
      </dgm:prSet>
      <dgm:spPr/>
    </dgm:pt>
    <dgm:pt modelId="{49C4FC93-25FB-4956-8CAA-8F8BFD02B1A7}" type="pres">
      <dgm:prSet presAssocID="{B0516FDD-07FE-4877-825E-F6DD126846B3}" presName="spaceBetweenRectangles" presStyleCnt="0"/>
      <dgm:spPr/>
    </dgm:pt>
    <dgm:pt modelId="{BEF9365F-1813-4A4D-BB86-5BBF291E5B6B}" type="pres">
      <dgm:prSet presAssocID="{E60F4D7A-2CF7-43FC-AAEC-46FB1CD686E1}" presName="parentLin" presStyleCnt="0"/>
      <dgm:spPr/>
    </dgm:pt>
    <dgm:pt modelId="{742E0C1E-52B0-49E3-920A-BB72C6277677}" type="pres">
      <dgm:prSet presAssocID="{E60F4D7A-2CF7-43FC-AAEC-46FB1CD686E1}" presName="parentLeftMargin" presStyleLbl="node1" presStyleIdx="2" presStyleCnt="7"/>
      <dgm:spPr/>
    </dgm:pt>
    <dgm:pt modelId="{968FE6E6-793A-48A4-BD9B-60828E842CFC}" type="pres">
      <dgm:prSet presAssocID="{E60F4D7A-2CF7-43FC-AAEC-46FB1CD686E1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CE3F8DEA-3597-46D7-913B-29449E78DED6}" type="pres">
      <dgm:prSet presAssocID="{E60F4D7A-2CF7-43FC-AAEC-46FB1CD686E1}" presName="negativeSpace" presStyleCnt="0"/>
      <dgm:spPr/>
    </dgm:pt>
    <dgm:pt modelId="{EBAD5150-29D5-4729-AEBD-5A0B1A2A90AB}" type="pres">
      <dgm:prSet presAssocID="{E60F4D7A-2CF7-43FC-AAEC-46FB1CD686E1}" presName="childText" presStyleLbl="conFgAcc1" presStyleIdx="3" presStyleCnt="7">
        <dgm:presLayoutVars>
          <dgm:bulletEnabled val="1"/>
        </dgm:presLayoutVars>
      </dgm:prSet>
      <dgm:spPr/>
    </dgm:pt>
    <dgm:pt modelId="{7311BF0F-EB17-466E-A04F-C3E3B8DF2CD6}" type="pres">
      <dgm:prSet presAssocID="{934FE54D-A29D-4A71-B7B9-B7B23B148F5A}" presName="spaceBetweenRectangles" presStyleCnt="0"/>
      <dgm:spPr/>
    </dgm:pt>
    <dgm:pt modelId="{6C584D13-BE52-4CC0-8DF4-739871978652}" type="pres">
      <dgm:prSet presAssocID="{49F48F25-3F0C-4575-B191-8DB29438E74C}" presName="parentLin" presStyleCnt="0"/>
      <dgm:spPr/>
    </dgm:pt>
    <dgm:pt modelId="{857466B3-DA80-4D3C-ADF2-8CB3036C11E0}" type="pres">
      <dgm:prSet presAssocID="{49F48F25-3F0C-4575-B191-8DB29438E74C}" presName="parentLeftMargin" presStyleLbl="node1" presStyleIdx="3" presStyleCnt="7"/>
      <dgm:spPr/>
    </dgm:pt>
    <dgm:pt modelId="{F0804DB0-24ED-4260-812E-2839297115A9}" type="pres">
      <dgm:prSet presAssocID="{49F48F25-3F0C-4575-B191-8DB29438E74C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6C281DC7-6CC2-4611-AC7B-3D28294EFF71}" type="pres">
      <dgm:prSet presAssocID="{49F48F25-3F0C-4575-B191-8DB29438E74C}" presName="negativeSpace" presStyleCnt="0"/>
      <dgm:spPr/>
    </dgm:pt>
    <dgm:pt modelId="{91432083-C247-40C8-86AE-FF1D194EB8B9}" type="pres">
      <dgm:prSet presAssocID="{49F48F25-3F0C-4575-B191-8DB29438E74C}" presName="childText" presStyleLbl="conFgAcc1" presStyleIdx="4" presStyleCnt="7">
        <dgm:presLayoutVars>
          <dgm:bulletEnabled val="1"/>
        </dgm:presLayoutVars>
      </dgm:prSet>
      <dgm:spPr/>
    </dgm:pt>
    <dgm:pt modelId="{81FCDBFD-5E26-47E2-A7CA-5CD98E4864CE}" type="pres">
      <dgm:prSet presAssocID="{51CC03FF-3A9F-4C85-9255-A3823A7510A0}" presName="spaceBetweenRectangles" presStyleCnt="0"/>
      <dgm:spPr/>
    </dgm:pt>
    <dgm:pt modelId="{0D43599E-D785-402A-8124-B6DEBDC43FF1}" type="pres">
      <dgm:prSet presAssocID="{35A90C6B-628C-4DF3-801B-919F3424A731}" presName="parentLin" presStyleCnt="0"/>
      <dgm:spPr/>
    </dgm:pt>
    <dgm:pt modelId="{37DF6612-C576-40CA-821B-FED1DE3B8D8C}" type="pres">
      <dgm:prSet presAssocID="{35A90C6B-628C-4DF3-801B-919F3424A731}" presName="parentLeftMargin" presStyleLbl="node1" presStyleIdx="4" presStyleCnt="7"/>
      <dgm:spPr/>
    </dgm:pt>
    <dgm:pt modelId="{D99933F9-ADE4-4432-9A80-C777DA203A0A}" type="pres">
      <dgm:prSet presAssocID="{35A90C6B-628C-4DF3-801B-919F3424A731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580ED694-FAC2-48F6-AF84-FE9640197373}" type="pres">
      <dgm:prSet presAssocID="{35A90C6B-628C-4DF3-801B-919F3424A731}" presName="negativeSpace" presStyleCnt="0"/>
      <dgm:spPr/>
    </dgm:pt>
    <dgm:pt modelId="{C3C0D0C9-1C51-466D-894F-2413AE340F97}" type="pres">
      <dgm:prSet presAssocID="{35A90C6B-628C-4DF3-801B-919F3424A731}" presName="childText" presStyleLbl="conFgAcc1" presStyleIdx="5" presStyleCnt="7">
        <dgm:presLayoutVars>
          <dgm:bulletEnabled val="1"/>
        </dgm:presLayoutVars>
      </dgm:prSet>
      <dgm:spPr/>
    </dgm:pt>
    <dgm:pt modelId="{1EA3EFB0-6AE2-48F1-90F2-022A8F9588A9}" type="pres">
      <dgm:prSet presAssocID="{5EB3F669-1EFA-487E-865E-5C56267F2658}" presName="spaceBetweenRectangles" presStyleCnt="0"/>
      <dgm:spPr/>
    </dgm:pt>
    <dgm:pt modelId="{0DC66563-C858-4612-9DE6-6E3E012C4E7D}" type="pres">
      <dgm:prSet presAssocID="{30246919-6A20-400F-892B-9D539D077C68}" presName="parentLin" presStyleCnt="0"/>
      <dgm:spPr/>
    </dgm:pt>
    <dgm:pt modelId="{FA6D12B9-8EDB-4A9F-B035-F38D0863FD26}" type="pres">
      <dgm:prSet presAssocID="{30246919-6A20-400F-892B-9D539D077C68}" presName="parentLeftMargin" presStyleLbl="node1" presStyleIdx="5" presStyleCnt="7"/>
      <dgm:spPr/>
    </dgm:pt>
    <dgm:pt modelId="{7826A863-C384-439B-84F4-BB54B237CB7E}" type="pres">
      <dgm:prSet presAssocID="{30246919-6A20-400F-892B-9D539D077C68}" presName="parentText" presStyleLbl="node1" presStyleIdx="6" presStyleCnt="7">
        <dgm:presLayoutVars>
          <dgm:chMax val="0"/>
          <dgm:bulletEnabled val="1"/>
        </dgm:presLayoutVars>
      </dgm:prSet>
      <dgm:spPr/>
    </dgm:pt>
    <dgm:pt modelId="{BAF4BA9F-3C87-4A3D-B7CC-66F2911328FF}" type="pres">
      <dgm:prSet presAssocID="{30246919-6A20-400F-892B-9D539D077C68}" presName="negativeSpace" presStyleCnt="0"/>
      <dgm:spPr/>
    </dgm:pt>
    <dgm:pt modelId="{0EFF0CB1-4B78-41EC-AF4D-F4BABCD25ABA}" type="pres">
      <dgm:prSet presAssocID="{30246919-6A20-400F-892B-9D539D077C68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2C3DF722-04B3-4618-870B-AB7FB26EC79C}" type="presOf" srcId="{E6295E28-39F2-4D34-A89A-CC95670642FE}" destId="{F28C4FC1-4CB8-42D3-A245-84B2D418E5AE}" srcOrd="0" destOrd="0" presId="urn:microsoft.com/office/officeart/2005/8/layout/list1"/>
    <dgm:cxn modelId="{3B230726-EA25-48C3-83CA-4A124F978800}" type="presOf" srcId="{E60F4D7A-2CF7-43FC-AAEC-46FB1CD686E1}" destId="{968FE6E6-793A-48A4-BD9B-60828E842CFC}" srcOrd="1" destOrd="0" presId="urn:microsoft.com/office/officeart/2005/8/layout/list1"/>
    <dgm:cxn modelId="{471B5F26-3594-4CD1-B15F-0958B4B2E9C3}" type="presOf" srcId="{35A90C6B-628C-4DF3-801B-919F3424A731}" destId="{D99933F9-ADE4-4432-9A80-C777DA203A0A}" srcOrd="1" destOrd="0" presId="urn:microsoft.com/office/officeart/2005/8/layout/list1"/>
    <dgm:cxn modelId="{AD5B2931-D46E-4C28-BAA8-6F2E6A0D7BCF}" type="presOf" srcId="{49F48F25-3F0C-4575-B191-8DB29438E74C}" destId="{F0804DB0-24ED-4260-812E-2839297115A9}" srcOrd="1" destOrd="0" presId="urn:microsoft.com/office/officeart/2005/8/layout/list1"/>
    <dgm:cxn modelId="{1342EA3A-B622-4BD5-A5D5-D561E46D75C2}" srcId="{BC183D9F-C5FC-4078-A156-6B5A6B679246}" destId="{35A90C6B-628C-4DF3-801B-919F3424A731}" srcOrd="5" destOrd="0" parTransId="{94B24908-7B04-467C-BA11-D06EDE651B56}" sibTransId="{5EB3F669-1EFA-487E-865E-5C56267F2658}"/>
    <dgm:cxn modelId="{E8F5536C-FA6D-4920-AD3E-82C700EFE1DB}" type="presOf" srcId="{8B1EFD36-63F0-4A1E-BBC3-1E71011B6564}" destId="{ADF1A216-896B-4D01-B6FB-2C98CBE2149B}" srcOrd="1" destOrd="0" presId="urn:microsoft.com/office/officeart/2005/8/layout/list1"/>
    <dgm:cxn modelId="{3CE4016F-E154-4E9B-BF36-E69FEF4B0130}" srcId="{BC183D9F-C5FC-4078-A156-6B5A6B679246}" destId="{8B1EFD36-63F0-4A1E-BBC3-1E71011B6564}" srcOrd="0" destOrd="0" parTransId="{E9F85652-6740-4703-8026-0D79F8A440A6}" sibTransId="{32EAA793-C4CA-4288-B3AB-1009AB397328}"/>
    <dgm:cxn modelId="{10081955-B7DB-421F-BF5C-0F5E231A6ED6}" type="presOf" srcId="{9A2BBAA1-5D85-41B3-A8B5-76EBD9E9C7BE}" destId="{D9ABA4AE-875A-44F7-B7B9-5AC93955C072}" srcOrd="0" destOrd="0" presId="urn:microsoft.com/office/officeart/2005/8/layout/list1"/>
    <dgm:cxn modelId="{0352F358-C524-43AF-8B9E-5C83672D6680}" type="presOf" srcId="{E6295E28-39F2-4D34-A89A-CC95670642FE}" destId="{5D3E6365-E240-4904-B0D1-16F9FB9B31D1}" srcOrd="1" destOrd="0" presId="urn:microsoft.com/office/officeart/2005/8/layout/list1"/>
    <dgm:cxn modelId="{FBFA177E-A46A-43AF-8B39-88BC0F7EC741}" type="presOf" srcId="{8B1EFD36-63F0-4A1E-BBC3-1E71011B6564}" destId="{F270911D-FAF2-47E5-911A-2D9CC1CAC9F7}" srcOrd="0" destOrd="0" presId="urn:microsoft.com/office/officeart/2005/8/layout/list1"/>
    <dgm:cxn modelId="{227DDB80-EA69-4E35-8BF0-C29218901654}" type="presOf" srcId="{49F48F25-3F0C-4575-B191-8DB29438E74C}" destId="{857466B3-DA80-4D3C-ADF2-8CB3036C11E0}" srcOrd="0" destOrd="0" presId="urn:microsoft.com/office/officeart/2005/8/layout/list1"/>
    <dgm:cxn modelId="{20533283-3E94-4694-9F25-4B91A5A99E50}" type="presOf" srcId="{BC183D9F-C5FC-4078-A156-6B5A6B679246}" destId="{D2299D24-2BD9-4BF5-B154-9C717DEFE7C4}" srcOrd="0" destOrd="0" presId="urn:microsoft.com/office/officeart/2005/8/layout/list1"/>
    <dgm:cxn modelId="{B10E3888-ECA8-4AE6-969E-FB8E3B07B27E}" srcId="{BC183D9F-C5FC-4078-A156-6B5A6B679246}" destId="{E60F4D7A-2CF7-43FC-AAEC-46FB1CD686E1}" srcOrd="3" destOrd="0" parTransId="{492A13B7-83E6-42F9-95BE-B3D76F6703BA}" sibTransId="{934FE54D-A29D-4A71-B7B9-B7B23B148F5A}"/>
    <dgm:cxn modelId="{55E39B8D-4708-473E-B853-0205A79A3099}" srcId="{BC183D9F-C5FC-4078-A156-6B5A6B679246}" destId="{30246919-6A20-400F-892B-9D539D077C68}" srcOrd="6" destOrd="0" parTransId="{EF1CC4CE-B13F-4DA7-9A1E-8D8B979E0DF4}" sibTransId="{53DFD847-86DC-43C2-A459-4128A6E48F83}"/>
    <dgm:cxn modelId="{0874F8AD-ED35-4018-81C2-6326F7094B79}" srcId="{BC183D9F-C5FC-4078-A156-6B5A6B679246}" destId="{9A2BBAA1-5D85-41B3-A8B5-76EBD9E9C7BE}" srcOrd="1" destOrd="0" parTransId="{FFA3B5F5-B3CF-4168-8C5C-7BD7F417DEFF}" sibTransId="{FB38983F-0661-41BD-9B63-E3D159C7B842}"/>
    <dgm:cxn modelId="{747165B1-84EC-4D01-8F5E-8F54E2DAC89D}" type="presOf" srcId="{30246919-6A20-400F-892B-9D539D077C68}" destId="{7826A863-C384-439B-84F4-BB54B237CB7E}" srcOrd="1" destOrd="0" presId="urn:microsoft.com/office/officeart/2005/8/layout/list1"/>
    <dgm:cxn modelId="{4E3D64BC-2861-4E57-9048-C3E0AFE45D2E}" type="presOf" srcId="{30246919-6A20-400F-892B-9D539D077C68}" destId="{FA6D12B9-8EDB-4A9F-B035-F38D0863FD26}" srcOrd="0" destOrd="0" presId="urn:microsoft.com/office/officeart/2005/8/layout/list1"/>
    <dgm:cxn modelId="{0BFF35C3-4A72-40BB-A425-F0F50E27F83B}" srcId="{BC183D9F-C5FC-4078-A156-6B5A6B679246}" destId="{E6295E28-39F2-4D34-A89A-CC95670642FE}" srcOrd="2" destOrd="0" parTransId="{333E5831-5FA7-4AA5-944E-F6C63F1AF6A9}" sibTransId="{B0516FDD-07FE-4877-825E-F6DD126846B3}"/>
    <dgm:cxn modelId="{3EC146D0-8FB0-4741-AA7C-D856FBB744CE}" type="presOf" srcId="{35A90C6B-628C-4DF3-801B-919F3424A731}" destId="{37DF6612-C576-40CA-821B-FED1DE3B8D8C}" srcOrd="0" destOrd="0" presId="urn:microsoft.com/office/officeart/2005/8/layout/list1"/>
    <dgm:cxn modelId="{51B09FD2-43E7-463F-BC0A-3F62C3F22576}" type="presOf" srcId="{E60F4D7A-2CF7-43FC-AAEC-46FB1CD686E1}" destId="{742E0C1E-52B0-49E3-920A-BB72C6277677}" srcOrd="0" destOrd="0" presId="urn:microsoft.com/office/officeart/2005/8/layout/list1"/>
    <dgm:cxn modelId="{07366FE4-D973-4BA7-B274-71E27B6A3456}" srcId="{BC183D9F-C5FC-4078-A156-6B5A6B679246}" destId="{49F48F25-3F0C-4575-B191-8DB29438E74C}" srcOrd="4" destOrd="0" parTransId="{68857286-666D-4E8B-90F9-EC2BD24AF7B5}" sibTransId="{51CC03FF-3A9F-4C85-9255-A3823A7510A0}"/>
    <dgm:cxn modelId="{2376D6F1-E60B-495C-B7CF-77BDE1D75BB7}" type="presOf" srcId="{9A2BBAA1-5D85-41B3-A8B5-76EBD9E9C7BE}" destId="{8EEA3750-166F-467F-8F78-D7FBD8965CCA}" srcOrd="1" destOrd="0" presId="urn:microsoft.com/office/officeart/2005/8/layout/list1"/>
    <dgm:cxn modelId="{26ECE929-496D-48FC-8EBB-D96C4DDE6019}" type="presParOf" srcId="{D2299D24-2BD9-4BF5-B154-9C717DEFE7C4}" destId="{5A78C957-0276-44AD-97DC-24AF2B01B1E4}" srcOrd="0" destOrd="0" presId="urn:microsoft.com/office/officeart/2005/8/layout/list1"/>
    <dgm:cxn modelId="{FFAB0FD6-2F9B-485E-A985-A4D1223B7239}" type="presParOf" srcId="{5A78C957-0276-44AD-97DC-24AF2B01B1E4}" destId="{F270911D-FAF2-47E5-911A-2D9CC1CAC9F7}" srcOrd="0" destOrd="0" presId="urn:microsoft.com/office/officeart/2005/8/layout/list1"/>
    <dgm:cxn modelId="{322EA5E5-9AB9-45A9-BC4D-01A997092B12}" type="presParOf" srcId="{5A78C957-0276-44AD-97DC-24AF2B01B1E4}" destId="{ADF1A216-896B-4D01-B6FB-2C98CBE2149B}" srcOrd="1" destOrd="0" presId="urn:microsoft.com/office/officeart/2005/8/layout/list1"/>
    <dgm:cxn modelId="{6454A16A-A34D-43EC-B3B4-0D1FBFCA3103}" type="presParOf" srcId="{D2299D24-2BD9-4BF5-B154-9C717DEFE7C4}" destId="{40F37E13-0C58-416A-8783-5BDA0DD8C042}" srcOrd="1" destOrd="0" presId="urn:microsoft.com/office/officeart/2005/8/layout/list1"/>
    <dgm:cxn modelId="{16D53EBF-A9A8-4F45-96A8-ECFC9967E4B9}" type="presParOf" srcId="{D2299D24-2BD9-4BF5-B154-9C717DEFE7C4}" destId="{0E977662-77B6-42FB-9363-0236825726AF}" srcOrd="2" destOrd="0" presId="urn:microsoft.com/office/officeart/2005/8/layout/list1"/>
    <dgm:cxn modelId="{20ED10A1-4EB8-4D79-AC50-5908BD8451BC}" type="presParOf" srcId="{D2299D24-2BD9-4BF5-B154-9C717DEFE7C4}" destId="{A174F827-93E6-4689-9765-5DA6C915A59A}" srcOrd="3" destOrd="0" presId="urn:microsoft.com/office/officeart/2005/8/layout/list1"/>
    <dgm:cxn modelId="{977D6525-AEE5-4BF8-96A9-D08E45426632}" type="presParOf" srcId="{D2299D24-2BD9-4BF5-B154-9C717DEFE7C4}" destId="{D274A267-5276-4E5B-9099-6CD6B86504A1}" srcOrd="4" destOrd="0" presId="urn:microsoft.com/office/officeart/2005/8/layout/list1"/>
    <dgm:cxn modelId="{07BE4882-F321-45CF-8CF5-D78BD776FE6C}" type="presParOf" srcId="{D274A267-5276-4E5B-9099-6CD6B86504A1}" destId="{D9ABA4AE-875A-44F7-B7B9-5AC93955C072}" srcOrd="0" destOrd="0" presId="urn:microsoft.com/office/officeart/2005/8/layout/list1"/>
    <dgm:cxn modelId="{0758BE82-15B5-43D2-B210-BE33D131EFF6}" type="presParOf" srcId="{D274A267-5276-4E5B-9099-6CD6B86504A1}" destId="{8EEA3750-166F-467F-8F78-D7FBD8965CCA}" srcOrd="1" destOrd="0" presId="urn:microsoft.com/office/officeart/2005/8/layout/list1"/>
    <dgm:cxn modelId="{A6DE41EC-51FC-493E-9D8A-93F761772C05}" type="presParOf" srcId="{D2299D24-2BD9-4BF5-B154-9C717DEFE7C4}" destId="{85BD7521-ACF0-4E08-BC70-5DC90430FB40}" srcOrd="5" destOrd="0" presId="urn:microsoft.com/office/officeart/2005/8/layout/list1"/>
    <dgm:cxn modelId="{301C1C35-534A-4398-ACAE-FB76FE9336F8}" type="presParOf" srcId="{D2299D24-2BD9-4BF5-B154-9C717DEFE7C4}" destId="{1D56050B-B4C1-45E2-9774-ED8392815E80}" srcOrd="6" destOrd="0" presId="urn:microsoft.com/office/officeart/2005/8/layout/list1"/>
    <dgm:cxn modelId="{EE09F0AD-7D70-468B-936C-E558DBC062F3}" type="presParOf" srcId="{D2299D24-2BD9-4BF5-B154-9C717DEFE7C4}" destId="{D2C913D8-D647-4E39-8094-C14038ABAC23}" srcOrd="7" destOrd="0" presId="urn:microsoft.com/office/officeart/2005/8/layout/list1"/>
    <dgm:cxn modelId="{D6F66206-0834-4EAC-9CC2-51B2A4385448}" type="presParOf" srcId="{D2299D24-2BD9-4BF5-B154-9C717DEFE7C4}" destId="{EB09610C-A461-440E-A42F-0F94C1CD6597}" srcOrd="8" destOrd="0" presId="urn:microsoft.com/office/officeart/2005/8/layout/list1"/>
    <dgm:cxn modelId="{BB26E991-42D0-4233-91E6-BFAFE38885F1}" type="presParOf" srcId="{EB09610C-A461-440E-A42F-0F94C1CD6597}" destId="{F28C4FC1-4CB8-42D3-A245-84B2D418E5AE}" srcOrd="0" destOrd="0" presId="urn:microsoft.com/office/officeart/2005/8/layout/list1"/>
    <dgm:cxn modelId="{DB073C33-DE18-434F-83C2-6FCA04B97C80}" type="presParOf" srcId="{EB09610C-A461-440E-A42F-0F94C1CD6597}" destId="{5D3E6365-E240-4904-B0D1-16F9FB9B31D1}" srcOrd="1" destOrd="0" presId="urn:microsoft.com/office/officeart/2005/8/layout/list1"/>
    <dgm:cxn modelId="{CC358E2D-A94A-4E26-B665-125CF981E690}" type="presParOf" srcId="{D2299D24-2BD9-4BF5-B154-9C717DEFE7C4}" destId="{12E1A102-15C8-47EB-ACEF-FB28829FD7ED}" srcOrd="9" destOrd="0" presId="urn:microsoft.com/office/officeart/2005/8/layout/list1"/>
    <dgm:cxn modelId="{73C43A4A-1D8C-403D-A6E1-B7A0722D425A}" type="presParOf" srcId="{D2299D24-2BD9-4BF5-B154-9C717DEFE7C4}" destId="{B03288DA-9684-4F8F-B0EB-9005C232BD02}" srcOrd="10" destOrd="0" presId="urn:microsoft.com/office/officeart/2005/8/layout/list1"/>
    <dgm:cxn modelId="{58ACB01E-B99C-473F-994F-D44C630EF1C3}" type="presParOf" srcId="{D2299D24-2BD9-4BF5-B154-9C717DEFE7C4}" destId="{49C4FC93-25FB-4956-8CAA-8F8BFD02B1A7}" srcOrd="11" destOrd="0" presId="urn:microsoft.com/office/officeart/2005/8/layout/list1"/>
    <dgm:cxn modelId="{12E021E4-DF66-4418-977A-3F59CE9C99E3}" type="presParOf" srcId="{D2299D24-2BD9-4BF5-B154-9C717DEFE7C4}" destId="{BEF9365F-1813-4A4D-BB86-5BBF291E5B6B}" srcOrd="12" destOrd="0" presId="urn:microsoft.com/office/officeart/2005/8/layout/list1"/>
    <dgm:cxn modelId="{6550DBA3-B59F-42C9-AD04-D96E33DFD1C8}" type="presParOf" srcId="{BEF9365F-1813-4A4D-BB86-5BBF291E5B6B}" destId="{742E0C1E-52B0-49E3-920A-BB72C6277677}" srcOrd="0" destOrd="0" presId="urn:microsoft.com/office/officeart/2005/8/layout/list1"/>
    <dgm:cxn modelId="{D802DE20-9F80-421C-85DA-3B00CAFFC95B}" type="presParOf" srcId="{BEF9365F-1813-4A4D-BB86-5BBF291E5B6B}" destId="{968FE6E6-793A-48A4-BD9B-60828E842CFC}" srcOrd="1" destOrd="0" presId="urn:microsoft.com/office/officeart/2005/8/layout/list1"/>
    <dgm:cxn modelId="{7BA576DC-A5FC-424D-B713-12A3ED11D724}" type="presParOf" srcId="{D2299D24-2BD9-4BF5-B154-9C717DEFE7C4}" destId="{CE3F8DEA-3597-46D7-913B-29449E78DED6}" srcOrd="13" destOrd="0" presId="urn:microsoft.com/office/officeart/2005/8/layout/list1"/>
    <dgm:cxn modelId="{BD31A127-26B2-418A-B777-C046FF523C57}" type="presParOf" srcId="{D2299D24-2BD9-4BF5-B154-9C717DEFE7C4}" destId="{EBAD5150-29D5-4729-AEBD-5A0B1A2A90AB}" srcOrd="14" destOrd="0" presId="urn:microsoft.com/office/officeart/2005/8/layout/list1"/>
    <dgm:cxn modelId="{4707DD86-7D24-4704-AE21-9193127BB8AE}" type="presParOf" srcId="{D2299D24-2BD9-4BF5-B154-9C717DEFE7C4}" destId="{7311BF0F-EB17-466E-A04F-C3E3B8DF2CD6}" srcOrd="15" destOrd="0" presId="urn:microsoft.com/office/officeart/2005/8/layout/list1"/>
    <dgm:cxn modelId="{C457AAB1-7F1C-4220-99A9-337EFCF03886}" type="presParOf" srcId="{D2299D24-2BD9-4BF5-B154-9C717DEFE7C4}" destId="{6C584D13-BE52-4CC0-8DF4-739871978652}" srcOrd="16" destOrd="0" presId="urn:microsoft.com/office/officeart/2005/8/layout/list1"/>
    <dgm:cxn modelId="{386DB30C-E890-41AE-B036-3D8C88243496}" type="presParOf" srcId="{6C584D13-BE52-4CC0-8DF4-739871978652}" destId="{857466B3-DA80-4D3C-ADF2-8CB3036C11E0}" srcOrd="0" destOrd="0" presId="urn:microsoft.com/office/officeart/2005/8/layout/list1"/>
    <dgm:cxn modelId="{CE5A090B-451E-4100-A283-00DB8CCB9737}" type="presParOf" srcId="{6C584D13-BE52-4CC0-8DF4-739871978652}" destId="{F0804DB0-24ED-4260-812E-2839297115A9}" srcOrd="1" destOrd="0" presId="urn:microsoft.com/office/officeart/2005/8/layout/list1"/>
    <dgm:cxn modelId="{142A9BC2-428E-4B27-A77D-6006F79C5CD1}" type="presParOf" srcId="{D2299D24-2BD9-4BF5-B154-9C717DEFE7C4}" destId="{6C281DC7-6CC2-4611-AC7B-3D28294EFF71}" srcOrd="17" destOrd="0" presId="urn:microsoft.com/office/officeart/2005/8/layout/list1"/>
    <dgm:cxn modelId="{F3FD2B10-3134-4D53-9AB1-AF52FC8EAD51}" type="presParOf" srcId="{D2299D24-2BD9-4BF5-B154-9C717DEFE7C4}" destId="{91432083-C247-40C8-86AE-FF1D194EB8B9}" srcOrd="18" destOrd="0" presId="urn:microsoft.com/office/officeart/2005/8/layout/list1"/>
    <dgm:cxn modelId="{42979ECF-F9BF-4C41-AEEF-B9B0D19DB91A}" type="presParOf" srcId="{D2299D24-2BD9-4BF5-B154-9C717DEFE7C4}" destId="{81FCDBFD-5E26-47E2-A7CA-5CD98E4864CE}" srcOrd="19" destOrd="0" presId="urn:microsoft.com/office/officeart/2005/8/layout/list1"/>
    <dgm:cxn modelId="{6C417987-FC30-4AC8-8962-1F5276D31691}" type="presParOf" srcId="{D2299D24-2BD9-4BF5-B154-9C717DEFE7C4}" destId="{0D43599E-D785-402A-8124-B6DEBDC43FF1}" srcOrd="20" destOrd="0" presId="urn:microsoft.com/office/officeart/2005/8/layout/list1"/>
    <dgm:cxn modelId="{D56F0C86-87C6-438F-8D9B-1138D2CED409}" type="presParOf" srcId="{0D43599E-D785-402A-8124-B6DEBDC43FF1}" destId="{37DF6612-C576-40CA-821B-FED1DE3B8D8C}" srcOrd="0" destOrd="0" presId="urn:microsoft.com/office/officeart/2005/8/layout/list1"/>
    <dgm:cxn modelId="{F2581AAE-F5F5-4F53-944C-CF9B6A62A081}" type="presParOf" srcId="{0D43599E-D785-402A-8124-B6DEBDC43FF1}" destId="{D99933F9-ADE4-4432-9A80-C777DA203A0A}" srcOrd="1" destOrd="0" presId="urn:microsoft.com/office/officeart/2005/8/layout/list1"/>
    <dgm:cxn modelId="{040BB58D-5E0B-4A76-BA76-60C4D5AF26B0}" type="presParOf" srcId="{D2299D24-2BD9-4BF5-B154-9C717DEFE7C4}" destId="{580ED694-FAC2-48F6-AF84-FE9640197373}" srcOrd="21" destOrd="0" presId="urn:microsoft.com/office/officeart/2005/8/layout/list1"/>
    <dgm:cxn modelId="{9DB6DBA4-9413-4EB8-BA07-17F22CB79571}" type="presParOf" srcId="{D2299D24-2BD9-4BF5-B154-9C717DEFE7C4}" destId="{C3C0D0C9-1C51-466D-894F-2413AE340F97}" srcOrd="22" destOrd="0" presId="urn:microsoft.com/office/officeart/2005/8/layout/list1"/>
    <dgm:cxn modelId="{0F420644-F3C2-4465-9CE3-A40676517342}" type="presParOf" srcId="{D2299D24-2BD9-4BF5-B154-9C717DEFE7C4}" destId="{1EA3EFB0-6AE2-48F1-90F2-022A8F9588A9}" srcOrd="23" destOrd="0" presId="urn:microsoft.com/office/officeart/2005/8/layout/list1"/>
    <dgm:cxn modelId="{49F54D96-8021-4075-B978-C95D4F5A3DBB}" type="presParOf" srcId="{D2299D24-2BD9-4BF5-B154-9C717DEFE7C4}" destId="{0DC66563-C858-4612-9DE6-6E3E012C4E7D}" srcOrd="24" destOrd="0" presId="urn:microsoft.com/office/officeart/2005/8/layout/list1"/>
    <dgm:cxn modelId="{1DA4FCEB-81E2-445F-A71F-B24EEAF73ED8}" type="presParOf" srcId="{0DC66563-C858-4612-9DE6-6E3E012C4E7D}" destId="{FA6D12B9-8EDB-4A9F-B035-F38D0863FD26}" srcOrd="0" destOrd="0" presId="urn:microsoft.com/office/officeart/2005/8/layout/list1"/>
    <dgm:cxn modelId="{915A4E27-C55C-4571-8B53-2B27FC1227E4}" type="presParOf" srcId="{0DC66563-C858-4612-9DE6-6E3E012C4E7D}" destId="{7826A863-C384-439B-84F4-BB54B237CB7E}" srcOrd="1" destOrd="0" presId="urn:microsoft.com/office/officeart/2005/8/layout/list1"/>
    <dgm:cxn modelId="{2E695E40-F304-4386-941B-C4FC56E75220}" type="presParOf" srcId="{D2299D24-2BD9-4BF5-B154-9C717DEFE7C4}" destId="{BAF4BA9F-3C87-4A3D-B7CC-66F2911328FF}" srcOrd="25" destOrd="0" presId="urn:microsoft.com/office/officeart/2005/8/layout/list1"/>
    <dgm:cxn modelId="{0DADEDB5-601F-4749-B256-469AF2313399}" type="presParOf" srcId="{D2299D24-2BD9-4BF5-B154-9C717DEFE7C4}" destId="{0EFF0CB1-4B78-41EC-AF4D-F4BABCD25ABA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2178BA-A928-4D9B-875B-699823AF683A}">
      <dsp:nvSpPr>
        <dsp:cNvPr id="0" name=""/>
        <dsp:cNvSpPr/>
      </dsp:nvSpPr>
      <dsp:spPr>
        <a:xfrm>
          <a:off x="3182355" y="1983278"/>
          <a:ext cx="2191848" cy="20608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latin typeface="Comic Sans MS" panose="030F0702030302020204" pitchFamily="66" charset="0"/>
            </a:rPr>
            <a:t>Урок - это... </a:t>
          </a:r>
        </a:p>
      </dsp:txBody>
      <dsp:txXfrm>
        <a:off x="3503344" y="2285084"/>
        <a:ext cx="1549870" cy="1457251"/>
      </dsp:txXfrm>
    </dsp:sp>
    <dsp:sp modelId="{E93835B3-AF75-4D5E-8ED0-B32DCDB41C0B}">
      <dsp:nvSpPr>
        <dsp:cNvPr id="0" name=""/>
        <dsp:cNvSpPr/>
      </dsp:nvSpPr>
      <dsp:spPr>
        <a:xfrm rot="16200000">
          <a:off x="4173144" y="1521670"/>
          <a:ext cx="210271" cy="53837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300" kern="1200"/>
        </a:p>
      </dsp:txBody>
      <dsp:txXfrm>
        <a:off x="4204685" y="1660887"/>
        <a:ext cx="147190" cy="323026"/>
      </dsp:txXfrm>
    </dsp:sp>
    <dsp:sp modelId="{6158FCA3-3F5B-4E24-A59B-54A62AE344DE}">
      <dsp:nvSpPr>
        <dsp:cNvPr id="0" name=""/>
        <dsp:cNvSpPr/>
      </dsp:nvSpPr>
      <dsp:spPr>
        <a:xfrm>
          <a:off x="3486547" y="3074"/>
          <a:ext cx="1583464" cy="15834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/>
            <a:t> </a:t>
          </a:r>
        </a:p>
      </dsp:txBody>
      <dsp:txXfrm>
        <a:off x="3718440" y="234967"/>
        <a:ext cx="1119678" cy="1119678"/>
      </dsp:txXfrm>
    </dsp:sp>
    <dsp:sp modelId="{3609CC44-763E-4926-97DE-76F008254005}">
      <dsp:nvSpPr>
        <dsp:cNvPr id="0" name=""/>
        <dsp:cNvSpPr/>
      </dsp:nvSpPr>
      <dsp:spPr>
        <a:xfrm rot="19800000">
          <a:off x="5266259" y="2120747"/>
          <a:ext cx="184855" cy="53837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300" kern="1200"/>
        </a:p>
      </dsp:txBody>
      <dsp:txXfrm>
        <a:off x="5269974" y="2242287"/>
        <a:ext cx="129399" cy="323026"/>
      </dsp:txXfrm>
    </dsp:sp>
    <dsp:sp modelId="{1B59E35E-2BF2-42B3-BAC3-B284C9F1AA29}">
      <dsp:nvSpPr>
        <dsp:cNvPr id="0" name=""/>
        <dsp:cNvSpPr/>
      </dsp:nvSpPr>
      <dsp:spPr>
        <a:xfrm>
          <a:off x="5408173" y="1112525"/>
          <a:ext cx="1583464" cy="15834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500" kern="1200"/>
        </a:p>
      </dsp:txBody>
      <dsp:txXfrm>
        <a:off x="5640066" y="1344418"/>
        <a:ext cx="1119678" cy="1119678"/>
      </dsp:txXfrm>
    </dsp:sp>
    <dsp:sp modelId="{4B48C855-0F03-44B6-BD4B-7537323FBF52}">
      <dsp:nvSpPr>
        <dsp:cNvPr id="0" name=""/>
        <dsp:cNvSpPr/>
      </dsp:nvSpPr>
      <dsp:spPr>
        <a:xfrm rot="1800000">
          <a:off x="5266259" y="3368294"/>
          <a:ext cx="184855" cy="53837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300" kern="1200"/>
        </a:p>
      </dsp:txBody>
      <dsp:txXfrm>
        <a:off x="5269974" y="3462106"/>
        <a:ext cx="129399" cy="323026"/>
      </dsp:txXfrm>
    </dsp:sp>
    <dsp:sp modelId="{4A69768E-5BB7-480F-81FD-46F40854B00D}">
      <dsp:nvSpPr>
        <dsp:cNvPr id="0" name=""/>
        <dsp:cNvSpPr/>
      </dsp:nvSpPr>
      <dsp:spPr>
        <a:xfrm>
          <a:off x="5408173" y="3331429"/>
          <a:ext cx="1583464" cy="15834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500" kern="1200"/>
        </a:p>
      </dsp:txBody>
      <dsp:txXfrm>
        <a:off x="5640066" y="3563322"/>
        <a:ext cx="1119678" cy="1119678"/>
      </dsp:txXfrm>
    </dsp:sp>
    <dsp:sp modelId="{DBFCEB3F-FC76-4C49-B592-C2C750D19CE3}">
      <dsp:nvSpPr>
        <dsp:cNvPr id="0" name=""/>
        <dsp:cNvSpPr/>
      </dsp:nvSpPr>
      <dsp:spPr>
        <a:xfrm rot="5400000">
          <a:off x="4173144" y="3967371"/>
          <a:ext cx="210271" cy="53837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300" kern="1200"/>
        </a:p>
      </dsp:txBody>
      <dsp:txXfrm>
        <a:off x="4204685" y="4043507"/>
        <a:ext cx="147190" cy="323026"/>
      </dsp:txXfrm>
    </dsp:sp>
    <dsp:sp modelId="{8CF9D819-4D2D-4DB8-A219-9CAEFD4A0105}">
      <dsp:nvSpPr>
        <dsp:cNvPr id="0" name=""/>
        <dsp:cNvSpPr/>
      </dsp:nvSpPr>
      <dsp:spPr>
        <a:xfrm>
          <a:off x="3486547" y="4440880"/>
          <a:ext cx="1583464" cy="15834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/>
            <a:t> </a:t>
          </a:r>
        </a:p>
      </dsp:txBody>
      <dsp:txXfrm>
        <a:off x="3718440" y="4672773"/>
        <a:ext cx="1119678" cy="1119678"/>
      </dsp:txXfrm>
    </dsp:sp>
    <dsp:sp modelId="{C1C8034B-AA88-4DF5-9CD2-FFCF2F8F4038}">
      <dsp:nvSpPr>
        <dsp:cNvPr id="0" name=""/>
        <dsp:cNvSpPr/>
      </dsp:nvSpPr>
      <dsp:spPr>
        <a:xfrm rot="9000000">
          <a:off x="3105444" y="3368294"/>
          <a:ext cx="184855" cy="53837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300" kern="1200"/>
        </a:p>
      </dsp:txBody>
      <dsp:txXfrm rot="10800000">
        <a:off x="3157185" y="3462106"/>
        <a:ext cx="129399" cy="323026"/>
      </dsp:txXfrm>
    </dsp:sp>
    <dsp:sp modelId="{C7421EDE-67BE-4D31-BE35-EF68B0A1D5D6}">
      <dsp:nvSpPr>
        <dsp:cNvPr id="0" name=""/>
        <dsp:cNvSpPr/>
      </dsp:nvSpPr>
      <dsp:spPr>
        <a:xfrm>
          <a:off x="1564921" y="3331429"/>
          <a:ext cx="1583464" cy="15834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/>
            <a:t> </a:t>
          </a:r>
        </a:p>
      </dsp:txBody>
      <dsp:txXfrm>
        <a:off x="1796814" y="3563322"/>
        <a:ext cx="1119678" cy="1119678"/>
      </dsp:txXfrm>
    </dsp:sp>
    <dsp:sp modelId="{538138EB-90E0-4D13-85F7-C25F6F7E64E9}">
      <dsp:nvSpPr>
        <dsp:cNvPr id="0" name=""/>
        <dsp:cNvSpPr/>
      </dsp:nvSpPr>
      <dsp:spPr>
        <a:xfrm rot="12600000">
          <a:off x="3105444" y="2120747"/>
          <a:ext cx="184855" cy="53837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300" kern="1200"/>
        </a:p>
      </dsp:txBody>
      <dsp:txXfrm rot="10800000">
        <a:off x="3157185" y="2242287"/>
        <a:ext cx="129399" cy="323026"/>
      </dsp:txXfrm>
    </dsp:sp>
    <dsp:sp modelId="{A6C6BF9F-7E1B-49FA-8DBA-F4A5F1C42495}">
      <dsp:nvSpPr>
        <dsp:cNvPr id="0" name=""/>
        <dsp:cNvSpPr/>
      </dsp:nvSpPr>
      <dsp:spPr>
        <a:xfrm>
          <a:off x="1564921" y="1112525"/>
          <a:ext cx="1583464" cy="15834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/>
            <a:t> </a:t>
          </a:r>
        </a:p>
      </dsp:txBody>
      <dsp:txXfrm>
        <a:off x="1796814" y="1344418"/>
        <a:ext cx="1119678" cy="11196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977662-77B6-42FB-9363-0236825726AF}">
      <dsp:nvSpPr>
        <dsp:cNvPr id="0" name=""/>
        <dsp:cNvSpPr/>
      </dsp:nvSpPr>
      <dsp:spPr>
        <a:xfrm>
          <a:off x="0" y="307233"/>
          <a:ext cx="8716865" cy="4284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F1A216-896B-4D01-B6FB-2C98CBE2149B}">
      <dsp:nvSpPr>
        <dsp:cNvPr id="0" name=""/>
        <dsp:cNvSpPr/>
      </dsp:nvSpPr>
      <dsp:spPr>
        <a:xfrm>
          <a:off x="435843" y="56313"/>
          <a:ext cx="6101805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634" tIns="0" rIns="23063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Принцип деятельности</a:t>
          </a:r>
        </a:p>
      </dsp:txBody>
      <dsp:txXfrm>
        <a:off x="460341" y="80811"/>
        <a:ext cx="6052809" cy="452844"/>
      </dsp:txXfrm>
    </dsp:sp>
    <dsp:sp modelId="{1D56050B-B4C1-45E2-9774-ED8392815E80}">
      <dsp:nvSpPr>
        <dsp:cNvPr id="0" name=""/>
        <dsp:cNvSpPr/>
      </dsp:nvSpPr>
      <dsp:spPr>
        <a:xfrm>
          <a:off x="0" y="1078353"/>
          <a:ext cx="8716865" cy="4284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EA3750-166F-467F-8F78-D7FBD8965CCA}">
      <dsp:nvSpPr>
        <dsp:cNvPr id="0" name=""/>
        <dsp:cNvSpPr/>
      </dsp:nvSpPr>
      <dsp:spPr>
        <a:xfrm>
          <a:off x="435843" y="827433"/>
          <a:ext cx="6101805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634" tIns="0" rIns="23063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Принцип непрерывности</a:t>
          </a:r>
        </a:p>
      </dsp:txBody>
      <dsp:txXfrm>
        <a:off x="460341" y="851931"/>
        <a:ext cx="6052809" cy="452844"/>
      </dsp:txXfrm>
    </dsp:sp>
    <dsp:sp modelId="{B03288DA-9684-4F8F-B0EB-9005C232BD02}">
      <dsp:nvSpPr>
        <dsp:cNvPr id="0" name=""/>
        <dsp:cNvSpPr/>
      </dsp:nvSpPr>
      <dsp:spPr>
        <a:xfrm>
          <a:off x="0" y="1849473"/>
          <a:ext cx="8716865" cy="4284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3E6365-E240-4904-B0D1-16F9FB9B31D1}">
      <dsp:nvSpPr>
        <dsp:cNvPr id="0" name=""/>
        <dsp:cNvSpPr/>
      </dsp:nvSpPr>
      <dsp:spPr>
        <a:xfrm>
          <a:off x="435843" y="1598553"/>
          <a:ext cx="6101805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634" tIns="0" rIns="23063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Принцип целостности</a:t>
          </a:r>
        </a:p>
      </dsp:txBody>
      <dsp:txXfrm>
        <a:off x="460341" y="1623051"/>
        <a:ext cx="6052809" cy="452844"/>
      </dsp:txXfrm>
    </dsp:sp>
    <dsp:sp modelId="{EBAD5150-29D5-4729-AEBD-5A0B1A2A90AB}">
      <dsp:nvSpPr>
        <dsp:cNvPr id="0" name=""/>
        <dsp:cNvSpPr/>
      </dsp:nvSpPr>
      <dsp:spPr>
        <a:xfrm>
          <a:off x="0" y="2620593"/>
          <a:ext cx="8716865" cy="4284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8FE6E6-793A-48A4-BD9B-60828E842CFC}">
      <dsp:nvSpPr>
        <dsp:cNvPr id="0" name=""/>
        <dsp:cNvSpPr/>
      </dsp:nvSpPr>
      <dsp:spPr>
        <a:xfrm>
          <a:off x="435843" y="2369673"/>
          <a:ext cx="6101805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634" tIns="0" rIns="23063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Принцип минимакса</a:t>
          </a:r>
        </a:p>
      </dsp:txBody>
      <dsp:txXfrm>
        <a:off x="460341" y="2394171"/>
        <a:ext cx="6052809" cy="452844"/>
      </dsp:txXfrm>
    </dsp:sp>
    <dsp:sp modelId="{91432083-C247-40C8-86AE-FF1D194EB8B9}">
      <dsp:nvSpPr>
        <dsp:cNvPr id="0" name=""/>
        <dsp:cNvSpPr/>
      </dsp:nvSpPr>
      <dsp:spPr>
        <a:xfrm>
          <a:off x="0" y="3391713"/>
          <a:ext cx="8716865" cy="4284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804DB0-24ED-4260-812E-2839297115A9}">
      <dsp:nvSpPr>
        <dsp:cNvPr id="0" name=""/>
        <dsp:cNvSpPr/>
      </dsp:nvSpPr>
      <dsp:spPr>
        <a:xfrm>
          <a:off x="435843" y="3140793"/>
          <a:ext cx="6101805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634" tIns="0" rIns="23063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Принцип психологической комфортности</a:t>
          </a:r>
        </a:p>
      </dsp:txBody>
      <dsp:txXfrm>
        <a:off x="460341" y="3165291"/>
        <a:ext cx="6052809" cy="452844"/>
      </dsp:txXfrm>
    </dsp:sp>
    <dsp:sp modelId="{C3C0D0C9-1C51-466D-894F-2413AE340F97}">
      <dsp:nvSpPr>
        <dsp:cNvPr id="0" name=""/>
        <dsp:cNvSpPr/>
      </dsp:nvSpPr>
      <dsp:spPr>
        <a:xfrm>
          <a:off x="0" y="4162833"/>
          <a:ext cx="8716865" cy="4284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9933F9-ADE4-4432-9A80-C777DA203A0A}">
      <dsp:nvSpPr>
        <dsp:cNvPr id="0" name=""/>
        <dsp:cNvSpPr/>
      </dsp:nvSpPr>
      <dsp:spPr>
        <a:xfrm>
          <a:off x="435843" y="3911913"/>
          <a:ext cx="6101805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634" tIns="0" rIns="23063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Принцип вариативности</a:t>
          </a:r>
        </a:p>
      </dsp:txBody>
      <dsp:txXfrm>
        <a:off x="460341" y="3936411"/>
        <a:ext cx="6052809" cy="452844"/>
      </dsp:txXfrm>
    </dsp:sp>
    <dsp:sp modelId="{0EFF0CB1-4B78-41EC-AF4D-F4BABCD25ABA}">
      <dsp:nvSpPr>
        <dsp:cNvPr id="0" name=""/>
        <dsp:cNvSpPr/>
      </dsp:nvSpPr>
      <dsp:spPr>
        <a:xfrm>
          <a:off x="0" y="4933953"/>
          <a:ext cx="8716865" cy="4284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26A863-C384-439B-84F4-BB54B237CB7E}">
      <dsp:nvSpPr>
        <dsp:cNvPr id="0" name=""/>
        <dsp:cNvSpPr/>
      </dsp:nvSpPr>
      <dsp:spPr>
        <a:xfrm>
          <a:off x="435843" y="4683033"/>
          <a:ext cx="6101805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634" tIns="0" rIns="23063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Принцип творчества</a:t>
          </a:r>
        </a:p>
      </dsp:txBody>
      <dsp:txXfrm>
        <a:off x="460341" y="4707531"/>
        <a:ext cx="6052809" cy="452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0ECBEB-F482-49C3-9907-A5B0501348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67DD4A5-FB21-484E-947F-EF3844E372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8DB267A-E90B-4D50-BCCD-9281AE9B7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E38B4-8718-4C24-B013-FADE25508254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D509B6-36E0-4D2F-9015-40DD9F5DD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33A0986-1729-4696-A209-38B42FFB9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FE3C2-EE88-43AB-85A8-1D45205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236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605F5A-6A5E-4488-B954-BABD61A1E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58F7210-9309-4CB0-AC43-6D87749E6C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7CC06A-3187-4CAD-A345-05F32A662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E38B4-8718-4C24-B013-FADE25508254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AFCBD3-8D66-4A43-AA1C-76CCAC485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B91767-287E-415F-914C-14B8244D3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FE3C2-EE88-43AB-85A8-1D45205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951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76887B1-1AFB-4719-B3DE-C7B8EC481A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FADFF25-2F93-422D-B873-5C86EBC65D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2B8B0D-4726-4A0E-8E21-A59CC7474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E38B4-8718-4C24-B013-FADE25508254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1C478B-FF79-4565-A134-6EA4BE013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952A6F-19C9-4516-9E44-70BE829F6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FE3C2-EE88-43AB-85A8-1D45205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791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1F757B-38C5-4FC9-9A11-DF26AB147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28D8F2-890F-41CA-BE67-392453633E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7A04709-677E-4C9E-BF56-FCA1088A9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E38B4-8718-4C24-B013-FADE25508254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B915AE-E868-4EC4-9E2F-0C871010F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28E1B4-47CC-4DEF-B727-61FF8AA91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FE3C2-EE88-43AB-85A8-1D45205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235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B11F9C-B87E-4694-BD89-6838022D0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BEF47E-479A-4D57-AD06-E4F4694E24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4DC5F9-EB95-4D6C-8ECA-73528E57B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E38B4-8718-4C24-B013-FADE25508254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1CB236-6557-4B5A-892C-4610E3487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F878C3-C143-4239-85E4-71DFAEFD4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FE3C2-EE88-43AB-85A8-1D45205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163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28014A-F076-4EB1-9122-C616A5751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EBA4AD-F29C-4466-AE61-8DD589F660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4BEAA58-B441-4893-B5F4-41102DCF19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CF18405-F152-487F-B466-B42533524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E38B4-8718-4C24-B013-FADE25508254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8B5F19-761A-413E-9970-1EB85D395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E48466F-0844-4844-AE9E-5FD4FD938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FE3C2-EE88-43AB-85A8-1D45205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580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902FF7-F630-4A51-9F41-9438161DD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486F88D-F48A-49FD-9839-FADB74F33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3DB33C6-3ECC-488F-83CC-3787891DA7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FD902C6-72F8-4619-93E1-79D83DF7D5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452A3B7-B143-44E2-AAD2-65F86E4F3E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502B443-BD38-46A8-A72C-63B98F1C6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E38B4-8718-4C24-B013-FADE25508254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8545446-9093-47D0-BFEA-D2ABB2789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2B91587-D359-4B11-89C3-B3DF15F19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FE3C2-EE88-43AB-85A8-1D45205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63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DD76D5-94E5-4203-B0BE-A04AFE0C4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7729C38-0594-442C-86F1-2F922996D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E38B4-8718-4C24-B013-FADE25508254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E320A96-0444-4E14-B34D-CF677AE30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7DA70A2-229F-44EC-846D-0AB3762BB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FE3C2-EE88-43AB-85A8-1D45205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104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380F576-A0D4-433F-9853-5541E57A2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E38B4-8718-4C24-B013-FADE25508254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C152CD4-B0EE-4B92-AD61-FCA0D25DA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16CB3B5-A01D-4041-ACC3-F451CE742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FE3C2-EE88-43AB-85A8-1D45205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6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F595FF-4A12-4994-8A07-7EA0F369A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AD00EA-57D3-4BC1-BD0E-36D6509137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30D5AD8-AA5C-4B22-A448-721C6C6E49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F67E9B9-0063-4EBE-8CCA-348EE0024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E38B4-8718-4C24-B013-FADE25508254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75A6A39-87AC-4A0E-817E-C48A13638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975CBEC-9AFB-4DAF-8092-FA9E064E2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FE3C2-EE88-43AB-85A8-1D45205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406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4B4B60-1A78-42A4-9FF5-7EBE334EC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D247223-4C8F-46B0-9CE3-DDA1A53FF1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40A6BE5-E9C4-4E43-A9DA-7981EF5407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0F5C344-C8D1-4D1E-B9B3-F637D7638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E38B4-8718-4C24-B013-FADE25508254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68351C5-A901-4E03-8BE3-86C8125FA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2F9A074-2C2E-4B54-BEB8-D07CD0D84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FE3C2-EE88-43AB-85A8-1D45205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161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B80649-01D9-40A7-B98F-18472F452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A1061FA-088E-4EBC-8EB7-D6D534ECBA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2376B3-AEB1-498D-AA67-D1D8BF6248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E38B4-8718-4C24-B013-FADE25508254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523B46-74AF-46E9-9C95-5E3D98B6C9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D52D40-C318-41B7-8258-B793801344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FE3C2-EE88-43AB-85A8-1D45205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16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FAA22F8-D5F2-471C-969E-A0EDD87BB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8317" y="195943"/>
            <a:ext cx="2521014" cy="244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91E35CA-FE59-43AE-96F9-7410EF9076F5}"/>
              </a:ext>
            </a:extLst>
          </p:cNvPr>
          <p:cNvSpPr/>
          <p:nvPr/>
        </p:nvSpPr>
        <p:spPr>
          <a:xfrm>
            <a:off x="378462" y="317241"/>
            <a:ext cx="8774868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Обучающий семинар для молодых педагогов «Конструирование учебного занятия в соответствии с требованиями ФГОС»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02217DB-B145-4F38-B473-5ABED0035E76}"/>
              </a:ext>
            </a:extLst>
          </p:cNvPr>
          <p:cNvSpPr/>
          <p:nvPr/>
        </p:nvSpPr>
        <p:spPr>
          <a:xfrm>
            <a:off x="3106111" y="5172269"/>
            <a:ext cx="877486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Автор: Единак </a:t>
            </a:r>
            <a:r>
              <a:rPr lang="ru-RU" sz="32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Евгения Анатольевна, 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r"/>
            <a:r>
              <a:rPr lang="ru-RU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учитель английского языка МОУ «Гимназия №7»</a:t>
            </a:r>
          </a:p>
        </p:txBody>
      </p:sp>
    </p:spTree>
    <p:extLst>
      <p:ext uri="{BB962C8B-B14F-4D97-AF65-F5344CB8AC3E}">
        <p14:creationId xmlns:p14="http://schemas.microsoft.com/office/powerpoint/2010/main" val="3057809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FAA22F8-D5F2-471C-969E-A0EDD87BB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8317" y="195943"/>
            <a:ext cx="2521014" cy="244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2971A46-06AE-4443-A142-57F201B3BD89}"/>
              </a:ext>
            </a:extLst>
          </p:cNvPr>
          <p:cNvSpPr/>
          <p:nvPr/>
        </p:nvSpPr>
        <p:spPr>
          <a:xfrm>
            <a:off x="344611" y="195943"/>
            <a:ext cx="976977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Педагогическое взаимодействие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8EB438-5498-442A-8C06-C01FA59FE35D}"/>
              </a:ext>
            </a:extLst>
          </p:cNvPr>
          <p:cNvSpPr txBox="1"/>
          <p:nvPr/>
        </p:nvSpPr>
        <p:spPr>
          <a:xfrm>
            <a:off x="344611" y="1065468"/>
            <a:ext cx="9479902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1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Позиция учителя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: к классу не … , а с … .</a:t>
            </a:r>
          </a:p>
          <a:p>
            <a:pPr algn="just"/>
            <a:r>
              <a:rPr lang="ru-RU" sz="2800" b="1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Позиция ученика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: за … в специально организованных для этого условиях.</a:t>
            </a:r>
          </a:p>
          <a:p>
            <a:pPr algn="just"/>
            <a:r>
              <a:rPr lang="ru-RU" sz="2800" b="1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Учебная задача</a:t>
            </a:r>
            <a:r>
              <a:rPr lang="ru-RU" sz="2800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– это задача, решая которую обучающийся … </a:t>
            </a:r>
          </a:p>
          <a:p>
            <a:pPr algn="just"/>
            <a:r>
              <a:rPr lang="ru-RU" sz="2800" b="1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Учебная деятельность</a:t>
            </a:r>
            <a:r>
              <a:rPr lang="ru-RU" sz="2800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–  это … .</a:t>
            </a:r>
          </a:p>
          <a:p>
            <a:pPr algn="just"/>
            <a:r>
              <a:rPr lang="ru-RU" sz="2800" b="1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Учебное действие</a:t>
            </a:r>
            <a:r>
              <a:rPr lang="ru-RU" sz="2800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–  это … .</a:t>
            </a:r>
          </a:p>
          <a:p>
            <a:pPr algn="just"/>
            <a:r>
              <a:rPr lang="ru-RU" sz="2800" b="1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Образ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– это … .</a:t>
            </a:r>
          </a:p>
          <a:p>
            <a:pPr algn="just"/>
            <a:r>
              <a:rPr lang="ru-RU" sz="2800" b="1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Оценочное действие</a:t>
            </a:r>
            <a:r>
              <a:rPr lang="ru-RU" sz="2800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– Я … ! У меня … !</a:t>
            </a:r>
          </a:p>
          <a:p>
            <a:pPr algn="just"/>
            <a:r>
              <a:rPr lang="ru-RU" sz="2800" b="1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Эмоционально-ценностная оценка</a:t>
            </a:r>
            <a:r>
              <a:rPr lang="ru-RU" sz="2800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– Я… .</a:t>
            </a:r>
          </a:p>
          <a:p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Вместо простой передачи знаний, умений, навыков от учителя к ученику </a:t>
            </a:r>
            <a:r>
              <a:rPr lang="ru-RU" sz="2800" b="1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приоритетной целью школьного образования становится</a:t>
            </a:r>
            <a:r>
              <a:rPr lang="ru-RU" sz="2800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… .</a:t>
            </a:r>
            <a:endParaRPr lang="ru-RU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39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FAA22F8-D5F2-471C-969E-A0EDD87BB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365" y="0"/>
            <a:ext cx="1928533" cy="1870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2971A46-06AE-4443-A142-57F201B3BD89}"/>
              </a:ext>
            </a:extLst>
          </p:cNvPr>
          <p:cNvSpPr/>
          <p:nvPr/>
        </p:nvSpPr>
        <p:spPr>
          <a:xfrm>
            <a:off x="1865501" y="1404"/>
            <a:ext cx="976977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Педагогическое взаимодействие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8EB438-5498-442A-8C06-C01FA59FE35D}"/>
              </a:ext>
            </a:extLst>
          </p:cNvPr>
          <p:cNvSpPr txBox="1"/>
          <p:nvPr/>
        </p:nvSpPr>
        <p:spPr>
          <a:xfrm>
            <a:off x="192831" y="770845"/>
            <a:ext cx="10133668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1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Позиция учителя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: к классу не </a:t>
            </a:r>
            <a:r>
              <a:rPr lang="ru-RU" sz="2800" b="1" dirty="0">
                <a:solidFill>
                  <a:srgbClr val="FF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ОТВЕТОМ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, а с </a:t>
            </a:r>
            <a:r>
              <a:rPr lang="ru-RU" sz="2800" b="1" dirty="0">
                <a:solidFill>
                  <a:srgbClr val="FF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ВОПРОСОМ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.</a:t>
            </a:r>
          </a:p>
          <a:p>
            <a:pPr algn="just"/>
            <a:r>
              <a:rPr lang="ru-RU" sz="2800" b="1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Позиция ученика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: за </a:t>
            </a:r>
            <a:r>
              <a:rPr lang="ru-RU" sz="2800" b="1" dirty="0">
                <a:solidFill>
                  <a:srgbClr val="FF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ПОЗНАНИЕ МИРА 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в специально организованных для этого условиях.</a:t>
            </a:r>
          </a:p>
          <a:p>
            <a:pPr algn="just"/>
            <a:r>
              <a:rPr lang="ru-RU" sz="2800" b="1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Учебная задача</a:t>
            </a:r>
            <a:r>
              <a:rPr lang="ru-RU" sz="2800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– это задача, решая которую обучающийся </a:t>
            </a:r>
            <a:r>
              <a:rPr lang="ru-RU" sz="2800" b="1" dirty="0">
                <a:solidFill>
                  <a:srgbClr val="FF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ВЫПОЛНЯЕТ ЦЕЛИ УЧИТЕЛЯ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. </a:t>
            </a:r>
          </a:p>
          <a:p>
            <a:pPr algn="just"/>
            <a:r>
              <a:rPr lang="ru-RU" sz="2800" b="1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Учебная деятельность</a:t>
            </a:r>
            <a:r>
              <a:rPr lang="ru-RU" sz="2800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–  это </a:t>
            </a:r>
            <a:r>
              <a:rPr lang="ru-RU" sz="2800" b="1" dirty="0">
                <a:solidFill>
                  <a:srgbClr val="FF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УПРАВЛЯЕМЫЙ УЧЕБНЫЙ ПРОЦЕСС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.</a:t>
            </a:r>
          </a:p>
          <a:p>
            <a:pPr algn="just"/>
            <a:r>
              <a:rPr lang="ru-RU" sz="2800" b="1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Учебное действие</a:t>
            </a:r>
            <a:r>
              <a:rPr lang="ru-RU" sz="2800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–  это </a:t>
            </a:r>
            <a:r>
              <a:rPr lang="ru-RU" sz="2800" b="1" dirty="0">
                <a:solidFill>
                  <a:srgbClr val="FF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ДЕЙСТВИЕ ПО СОЗДАНИЮ ОБРАЗА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.</a:t>
            </a:r>
          </a:p>
          <a:p>
            <a:pPr algn="just"/>
            <a:r>
              <a:rPr lang="ru-RU" sz="2800" b="1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Образ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– это </a:t>
            </a:r>
            <a:r>
              <a:rPr lang="ru-RU" sz="2800" b="1" dirty="0">
                <a:solidFill>
                  <a:srgbClr val="FF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СЛОВО, РИСУНОК, СХЕМА, ПЛАН</a:t>
            </a:r>
            <a:r>
              <a:rPr lang="ru-RU" sz="2800" b="1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.</a:t>
            </a:r>
          </a:p>
          <a:p>
            <a:pPr algn="just"/>
            <a:r>
              <a:rPr lang="ru-RU" sz="2800" b="1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Оценочное действие</a:t>
            </a:r>
            <a:r>
              <a:rPr lang="ru-RU" sz="2800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– Я </a:t>
            </a:r>
            <a:r>
              <a:rPr lang="ru-RU" sz="2800" b="1" dirty="0">
                <a:solidFill>
                  <a:srgbClr val="FF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УМЕЮ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! У меня </a:t>
            </a:r>
            <a:r>
              <a:rPr lang="ru-RU" sz="2800" b="1" dirty="0">
                <a:solidFill>
                  <a:srgbClr val="FF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ПОЛУЧИТСЯ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!</a:t>
            </a:r>
          </a:p>
          <a:p>
            <a:pPr algn="just"/>
            <a:r>
              <a:rPr lang="ru-RU" sz="2800" b="1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Эмоционально-ценностная оценка</a:t>
            </a:r>
            <a:r>
              <a:rPr lang="ru-RU" sz="2800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– </a:t>
            </a:r>
            <a:r>
              <a:rPr lang="ru-RU" sz="2800" b="1" dirty="0">
                <a:solidFill>
                  <a:srgbClr val="FF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Я СЧИТАЮ, ЧТО … </a:t>
            </a:r>
          </a:p>
          <a:p>
            <a:r>
              <a:rPr lang="ru-RU" sz="28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Вместо простой передачи знаний, умений, навыков от учителя к ученику </a:t>
            </a:r>
            <a:r>
              <a:rPr lang="ru-RU" sz="2800" b="1" u="sng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приоритетной целью школьного образования становится</a:t>
            </a:r>
            <a:r>
              <a:rPr lang="ru-RU" sz="2800" u="sng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УМЕНИЕ УЧИТЬСЯ</a:t>
            </a:r>
            <a:r>
              <a:rPr lang="ru-RU" sz="2800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. </a:t>
            </a:r>
            <a:endParaRPr lang="ru-RU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805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FAA22F8-D5F2-471C-969E-A0EDD87BB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8317" y="195943"/>
            <a:ext cx="2521014" cy="244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03CA80F-E160-4DE4-B6ED-ECA1C392EA52}"/>
              </a:ext>
            </a:extLst>
          </p:cNvPr>
          <p:cNvSpPr/>
          <p:nvPr/>
        </p:nvSpPr>
        <p:spPr>
          <a:xfrm>
            <a:off x="1017036" y="308111"/>
            <a:ext cx="805231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Проектируем урок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8A8B4715-03A9-4402-BA20-068455A56B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205" y="1622104"/>
            <a:ext cx="6919978" cy="45219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61989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F1855DA9-4868-4F18-8718-46023BC3C4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7987"/>
            <a:ext cx="7063274" cy="6856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7C5FDD8-58B0-4014-978F-AC0EA45C5388}"/>
              </a:ext>
            </a:extLst>
          </p:cNvPr>
          <p:cNvSpPr/>
          <p:nvPr/>
        </p:nvSpPr>
        <p:spPr>
          <a:xfrm>
            <a:off x="6466114" y="231962"/>
            <a:ext cx="2780523" cy="101839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>
                <a:gd name="adj1" fmla="val 12500"/>
                <a:gd name="adj2" fmla="val -3021"/>
              </a:avLst>
            </a:prstTxWarp>
            <a:spAutoFit/>
          </a:bodyPr>
          <a:lstStyle/>
          <a:p>
            <a:pPr algn="ctr"/>
            <a:r>
              <a:rPr lang="ru-RU" sz="54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Рефлексия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93FFC9D6-62DE-4662-BBF7-00ACD4663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8317" y="147987"/>
            <a:ext cx="2521014" cy="244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5444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FAA22F8-D5F2-471C-969E-A0EDD87BB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2334" y="0"/>
            <a:ext cx="2521014" cy="244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5DFE82C-2D18-4AAF-8C54-8B50BF8EB9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92" y="604298"/>
            <a:ext cx="2791914" cy="30070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E50F4F5-24CF-4F42-AB08-37DFBC38CB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2841">
            <a:off x="3471258" y="1781544"/>
            <a:ext cx="3688934" cy="28332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0A068DC-6C8D-4108-A082-23BCDCC0D0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64347">
            <a:off x="7336119" y="2642556"/>
            <a:ext cx="3302355" cy="33023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80ED7A3-9845-4CE0-8F36-347C5AF8759B}"/>
              </a:ext>
            </a:extLst>
          </p:cNvPr>
          <p:cNvSpPr/>
          <p:nvPr/>
        </p:nvSpPr>
        <p:spPr>
          <a:xfrm>
            <a:off x="255294" y="3758880"/>
            <a:ext cx="294941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Т</a:t>
            </a:r>
            <a:r>
              <a:rPr lang="ru-RU" sz="4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еоретики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58573AA-FC0E-4F72-A8DB-4C6A4370E28E}"/>
              </a:ext>
            </a:extLst>
          </p:cNvPr>
          <p:cNvSpPr/>
          <p:nvPr/>
        </p:nvSpPr>
        <p:spPr>
          <a:xfrm>
            <a:off x="3528349" y="4616664"/>
            <a:ext cx="294941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П</a:t>
            </a:r>
            <a:r>
              <a:rPr lang="ru-RU" sz="4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рактики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BCE11E9-A0B1-47DF-8A14-0E862A09B734}"/>
              </a:ext>
            </a:extLst>
          </p:cNvPr>
          <p:cNvSpPr/>
          <p:nvPr/>
        </p:nvSpPr>
        <p:spPr>
          <a:xfrm>
            <a:off x="6801404" y="5898701"/>
            <a:ext cx="294941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К</a:t>
            </a:r>
            <a:r>
              <a:rPr lang="ru-RU" sz="4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ритики</a:t>
            </a:r>
          </a:p>
        </p:txBody>
      </p:sp>
    </p:spTree>
    <p:extLst>
      <p:ext uri="{BB962C8B-B14F-4D97-AF65-F5344CB8AC3E}">
        <p14:creationId xmlns:p14="http://schemas.microsoft.com/office/powerpoint/2010/main" val="3911904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FAA22F8-D5F2-471C-969E-A0EDD87BB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8317" y="195943"/>
            <a:ext cx="2521014" cy="244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91E35CA-FE59-43AE-96F9-7410EF9076F5}"/>
              </a:ext>
            </a:extLst>
          </p:cNvPr>
          <p:cNvSpPr/>
          <p:nvPr/>
        </p:nvSpPr>
        <p:spPr>
          <a:xfrm>
            <a:off x="5398331" y="255359"/>
            <a:ext cx="396960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Мои ожидания</a:t>
            </a:r>
          </a:p>
        </p:txBody>
      </p:sp>
      <p:sp>
        <p:nvSpPr>
          <p:cNvPr id="2" name="Звезда: 5 точек 1">
            <a:extLst>
              <a:ext uri="{FF2B5EF4-FFF2-40B4-BE49-F238E27FC236}">
                <a16:creationId xmlns:a16="http://schemas.microsoft.com/office/drawing/2014/main" id="{1FCE65BE-C5A6-4307-B179-284DFD47DC17}"/>
              </a:ext>
            </a:extLst>
          </p:cNvPr>
          <p:cNvSpPr/>
          <p:nvPr/>
        </p:nvSpPr>
        <p:spPr>
          <a:xfrm>
            <a:off x="526968" y="391886"/>
            <a:ext cx="6534232" cy="5826034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63A8BD9-EAF8-47B9-80C5-FE4042224045}"/>
              </a:ext>
            </a:extLst>
          </p:cNvPr>
          <p:cNvSpPr/>
          <p:nvPr/>
        </p:nvSpPr>
        <p:spPr>
          <a:xfrm>
            <a:off x="3445398" y="2843238"/>
            <a:ext cx="64141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35876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FAA22F8-D5F2-471C-969E-A0EDD87BB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8317" y="195943"/>
            <a:ext cx="2521014" cy="244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91E35CA-FE59-43AE-96F9-7410EF9076F5}"/>
              </a:ext>
            </a:extLst>
          </p:cNvPr>
          <p:cNvSpPr/>
          <p:nvPr/>
        </p:nvSpPr>
        <p:spPr>
          <a:xfrm>
            <a:off x="229173" y="2911151"/>
            <a:ext cx="8980142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«Расскажи – и я забуду, покажи – и я запомню, объясни – и я пойму, вовлеки – и я почувствую, повтори вместе со мной – и я захочу, приучи меня – и я буду делать сам».</a:t>
            </a:r>
          </a:p>
        </p:txBody>
      </p:sp>
      <p:sp>
        <p:nvSpPr>
          <p:cNvPr id="2" name="Пузырек для мыслей: облако 1">
            <a:extLst>
              <a:ext uri="{FF2B5EF4-FFF2-40B4-BE49-F238E27FC236}">
                <a16:creationId xmlns:a16="http://schemas.microsoft.com/office/drawing/2014/main" id="{F1E7C73C-A5C0-461D-A5D8-62C0991F179C}"/>
              </a:ext>
            </a:extLst>
          </p:cNvPr>
          <p:cNvSpPr/>
          <p:nvPr/>
        </p:nvSpPr>
        <p:spPr>
          <a:xfrm>
            <a:off x="5645021" y="195943"/>
            <a:ext cx="1985374" cy="1931437"/>
          </a:xfrm>
          <a:prstGeom prst="cloudCallout">
            <a:avLst>
              <a:gd name="adj1" fmla="val 124622"/>
              <a:gd name="adj2" fmla="val -1817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B2C22C1-7979-49CB-9469-4ECF068F563F}"/>
              </a:ext>
            </a:extLst>
          </p:cNvPr>
          <p:cNvSpPr/>
          <p:nvPr/>
        </p:nvSpPr>
        <p:spPr>
          <a:xfrm>
            <a:off x="6317003" y="376831"/>
            <a:ext cx="64141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29774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FAA22F8-D5F2-471C-969E-A0EDD87BB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8317" y="195943"/>
            <a:ext cx="2521014" cy="244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F7CD8D6-2863-4EAB-B782-C38B095BCCF9}"/>
              </a:ext>
            </a:extLst>
          </p:cNvPr>
          <p:cNvSpPr/>
          <p:nvPr/>
        </p:nvSpPr>
        <p:spPr>
          <a:xfrm>
            <a:off x="718457" y="871353"/>
            <a:ext cx="752047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9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Урок – это … </a:t>
            </a:r>
          </a:p>
        </p:txBody>
      </p:sp>
    </p:spTree>
    <p:extLst>
      <p:ext uri="{BB962C8B-B14F-4D97-AF65-F5344CB8AC3E}">
        <p14:creationId xmlns:p14="http://schemas.microsoft.com/office/powerpoint/2010/main" val="185730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FAA22F8-D5F2-471C-969E-A0EDD87BB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8317" y="195943"/>
            <a:ext cx="2521014" cy="244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F5ABC551-240F-4F16-83F6-77497A89AA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5336869"/>
              </p:ext>
            </p:extLst>
          </p:nvPr>
        </p:nvGraphicFramePr>
        <p:xfrm>
          <a:off x="429208" y="415290"/>
          <a:ext cx="8556560" cy="6027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51726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FAA22F8-D5F2-471C-969E-A0EDD87BB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1100" y="61144"/>
            <a:ext cx="2039905" cy="1978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98320E0-A789-48E2-A012-A90290A35CB9}"/>
              </a:ext>
            </a:extLst>
          </p:cNvPr>
          <p:cNvSpPr/>
          <p:nvPr/>
        </p:nvSpPr>
        <p:spPr>
          <a:xfrm>
            <a:off x="5942978" y="-379"/>
            <a:ext cx="396960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Структура урока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BE7F710-DD31-4B8F-9901-E28C3E8B4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" y="141650"/>
            <a:ext cx="4260263" cy="641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2F13EF1-030E-4DD5-8127-362C9BB2B439}"/>
              </a:ext>
            </a:extLst>
          </p:cNvPr>
          <p:cNvSpPr/>
          <p:nvPr/>
        </p:nvSpPr>
        <p:spPr>
          <a:xfrm>
            <a:off x="3374141" y="5429655"/>
            <a:ext cx="21695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b="1" cap="none" spc="0" dirty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тема урока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BAED039-B72D-45E2-9B9A-9A0CE9802169}"/>
              </a:ext>
            </a:extLst>
          </p:cNvPr>
          <p:cNvSpPr/>
          <p:nvPr/>
        </p:nvSpPr>
        <p:spPr>
          <a:xfrm>
            <a:off x="3301942" y="4729644"/>
            <a:ext cx="21604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цель урока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44E3ADB-5863-49E5-97EA-0A9AD579B211}"/>
              </a:ext>
            </a:extLst>
          </p:cNvPr>
          <p:cNvSpPr/>
          <p:nvPr/>
        </p:nvSpPr>
        <p:spPr>
          <a:xfrm>
            <a:off x="3238998" y="4172683"/>
            <a:ext cx="255993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b="1" cap="none" spc="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задачи урока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34204B9-53CC-4C08-A46C-26989B125B16}"/>
              </a:ext>
            </a:extLst>
          </p:cNvPr>
          <p:cNvSpPr/>
          <p:nvPr/>
        </p:nvSpPr>
        <p:spPr>
          <a:xfrm>
            <a:off x="3121078" y="3675209"/>
            <a:ext cx="430560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b="1" cap="none" spc="0" dirty="0">
                <a:ln w="0"/>
                <a:solidFill>
                  <a:srgbClr val="00B0F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организационный этап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C9465BE0-3A75-478A-9EB9-E8ED5BF4B27E}"/>
              </a:ext>
            </a:extLst>
          </p:cNvPr>
          <p:cNvSpPr/>
          <p:nvPr/>
        </p:nvSpPr>
        <p:spPr>
          <a:xfrm>
            <a:off x="3121078" y="3229873"/>
            <a:ext cx="39962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b="1" cap="none" spc="0" dirty="0">
                <a:ln w="0"/>
                <a:solidFill>
                  <a:srgbClr val="0EC22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мотивационный этап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38EFF85-ADBA-4368-BA64-A522CC068976}"/>
              </a:ext>
            </a:extLst>
          </p:cNvPr>
          <p:cNvSpPr/>
          <p:nvPr/>
        </p:nvSpPr>
        <p:spPr>
          <a:xfrm>
            <a:off x="3040095" y="2688748"/>
            <a:ext cx="48876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b="1" cap="none" spc="0" dirty="0">
                <a:ln w="0"/>
                <a:solidFill>
                  <a:srgbClr val="7FC80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этап актуализации знаний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CDB1D80A-89C8-419A-BADB-0C17601BC429}"/>
              </a:ext>
            </a:extLst>
          </p:cNvPr>
          <p:cNvSpPr/>
          <p:nvPr/>
        </p:nvSpPr>
        <p:spPr>
          <a:xfrm>
            <a:off x="3040095" y="2205365"/>
            <a:ext cx="443961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b="1" cap="none" spc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усвоение новых знаний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8095EAA-63E7-4133-A145-B4E55AA7E009}"/>
              </a:ext>
            </a:extLst>
          </p:cNvPr>
          <p:cNvSpPr/>
          <p:nvPr/>
        </p:nvSpPr>
        <p:spPr>
          <a:xfrm>
            <a:off x="2915162" y="1776370"/>
            <a:ext cx="72905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b="1" cap="none" spc="0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практический этап закрепления знаний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30899F9-DDB5-4326-A47A-C3139D13141B}"/>
              </a:ext>
            </a:extLst>
          </p:cNvPr>
          <p:cNvSpPr/>
          <p:nvPr/>
        </p:nvSpPr>
        <p:spPr>
          <a:xfrm>
            <a:off x="2915162" y="1373649"/>
            <a:ext cx="75829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контроль и коррекция усвоенных знаний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05686B2-A551-47AC-BAC7-2AA01C36082B}"/>
              </a:ext>
            </a:extLst>
          </p:cNvPr>
          <p:cNvSpPr/>
          <p:nvPr/>
        </p:nvSpPr>
        <p:spPr>
          <a:xfrm>
            <a:off x="2693714" y="826535"/>
            <a:ext cx="210782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b="1" cap="none" spc="0" dirty="0">
                <a:ln w="0"/>
                <a:solidFill>
                  <a:srgbClr val="CC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рефлексия</a:t>
            </a:r>
          </a:p>
        </p:txBody>
      </p:sp>
    </p:spTree>
    <p:extLst>
      <p:ext uri="{BB962C8B-B14F-4D97-AF65-F5344CB8AC3E}">
        <p14:creationId xmlns:p14="http://schemas.microsoft.com/office/powerpoint/2010/main" val="277397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FAA22F8-D5F2-471C-969E-A0EDD87BB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8317" y="195943"/>
            <a:ext cx="2521014" cy="244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C41605E-3C8B-4C64-9AEE-2FF1E00B29A7}"/>
              </a:ext>
            </a:extLst>
          </p:cNvPr>
          <p:cNvSpPr/>
          <p:nvPr/>
        </p:nvSpPr>
        <p:spPr>
          <a:xfrm>
            <a:off x="344611" y="130250"/>
            <a:ext cx="976977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Системно-деятельностный подход</a:t>
            </a: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C28C29BF-5846-470E-A133-67DD28C678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29485925"/>
              </p:ext>
            </p:extLst>
          </p:nvPr>
        </p:nvGraphicFramePr>
        <p:xfrm>
          <a:off x="576424" y="1139544"/>
          <a:ext cx="871686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22879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FAA22F8-D5F2-471C-969E-A0EDD87BB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0116" y="166833"/>
            <a:ext cx="1799351" cy="174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C41605E-3C8B-4C64-9AEE-2FF1E00B29A7}"/>
              </a:ext>
            </a:extLst>
          </p:cNvPr>
          <p:cNvSpPr/>
          <p:nvPr/>
        </p:nvSpPr>
        <p:spPr>
          <a:xfrm>
            <a:off x="4582328" y="30777"/>
            <a:ext cx="589595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Алгоритм построения урока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9F338EC-A360-4929-81E9-8D3B23C88A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18" y="923330"/>
            <a:ext cx="9903917" cy="590389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B03E81A-4B26-4AEF-B27C-A8466284084F}"/>
              </a:ext>
            </a:extLst>
          </p:cNvPr>
          <p:cNvSpPr/>
          <p:nvPr/>
        </p:nvSpPr>
        <p:spPr>
          <a:xfrm>
            <a:off x="8951896" y="5996226"/>
            <a:ext cx="34974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тема/место урока в системе уроков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2438307-E6CC-4883-8E7C-DF8D85C8ABBF}"/>
              </a:ext>
            </a:extLst>
          </p:cNvPr>
          <p:cNvSpPr/>
          <p:nvPr/>
        </p:nvSpPr>
        <p:spPr>
          <a:xfrm>
            <a:off x="8997869" y="4860194"/>
            <a:ext cx="34974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цели и задачи урока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7FBBDE0-8096-4ED3-BA22-2A6AEEDC1CAD}"/>
              </a:ext>
            </a:extLst>
          </p:cNvPr>
          <p:cNvSpPr/>
          <p:nvPr/>
        </p:nvSpPr>
        <p:spPr>
          <a:xfrm>
            <a:off x="5843224" y="3119836"/>
            <a:ext cx="660607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спланировать и упорядочить учебный материал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D880D87-A0C5-4711-BC41-B5779EFE3A3C}"/>
              </a:ext>
            </a:extLst>
          </p:cNvPr>
          <p:cNvSpPr/>
          <p:nvPr/>
        </p:nvSpPr>
        <p:spPr>
          <a:xfrm>
            <a:off x="8109298" y="4275418"/>
            <a:ext cx="660607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формируемые УУД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6B547BC-D2DD-467E-8EF5-8189CD41D5BA}"/>
              </a:ext>
            </a:extLst>
          </p:cNvPr>
          <p:cNvSpPr/>
          <p:nvPr/>
        </p:nvSpPr>
        <p:spPr>
          <a:xfrm>
            <a:off x="7013752" y="3680772"/>
            <a:ext cx="578943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придумать «изюминку» урока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E149629-649D-47E1-8110-DA135BDD7428}"/>
              </a:ext>
            </a:extLst>
          </p:cNvPr>
          <p:cNvSpPr/>
          <p:nvPr/>
        </p:nvSpPr>
        <p:spPr>
          <a:xfrm>
            <a:off x="3796420" y="1663587"/>
            <a:ext cx="490485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структура урока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5F869B7-C623-4979-B0CD-2B3992079A01}"/>
              </a:ext>
            </a:extLst>
          </p:cNvPr>
          <p:cNvSpPr/>
          <p:nvPr/>
        </p:nvSpPr>
        <p:spPr>
          <a:xfrm>
            <a:off x="2177577" y="1139083"/>
            <a:ext cx="863958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ru-RU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способ оценки результатов и дифференцированное ДЗ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DE6FCB1D-C281-46C7-BE9A-50396C2B4825}"/>
              </a:ext>
            </a:extLst>
          </p:cNvPr>
          <p:cNvSpPr/>
          <p:nvPr/>
        </p:nvSpPr>
        <p:spPr>
          <a:xfrm>
            <a:off x="707282" y="307322"/>
            <a:ext cx="294059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рефлексия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5B4161D-AF35-44AB-BB1B-4043A6C24797}"/>
              </a:ext>
            </a:extLst>
          </p:cNvPr>
          <p:cNvSpPr/>
          <p:nvPr/>
        </p:nvSpPr>
        <p:spPr>
          <a:xfrm>
            <a:off x="4870606" y="2494064"/>
            <a:ext cx="5037865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оборудование и обеспечение урока</a:t>
            </a:r>
          </a:p>
        </p:txBody>
      </p:sp>
    </p:spTree>
    <p:extLst>
      <p:ext uri="{BB962C8B-B14F-4D97-AF65-F5344CB8AC3E}">
        <p14:creationId xmlns:p14="http://schemas.microsoft.com/office/powerpoint/2010/main" val="136425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374</Words>
  <Application>Microsoft Office PowerPoint</Application>
  <PresentationFormat>Широкоэкранный</PresentationFormat>
  <Paragraphs>67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Евгения Единак</dc:creator>
  <cp:lastModifiedBy>Евгения Единак</cp:lastModifiedBy>
  <cp:revision>41</cp:revision>
  <dcterms:created xsi:type="dcterms:W3CDTF">2021-10-31T03:31:46Z</dcterms:created>
  <dcterms:modified xsi:type="dcterms:W3CDTF">2022-01-11T16:06:21Z</dcterms:modified>
</cp:coreProperties>
</file>