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75" r:id="rId5"/>
    <p:sldId id="276" r:id="rId6"/>
    <p:sldId id="260" r:id="rId7"/>
    <p:sldId id="262" r:id="rId8"/>
    <p:sldId id="263" r:id="rId9"/>
    <p:sldId id="264" r:id="rId10"/>
    <p:sldId id="278" r:id="rId11"/>
    <p:sldId id="259" r:id="rId12"/>
    <p:sldId id="279" r:id="rId13"/>
    <p:sldId id="268" r:id="rId14"/>
    <p:sldId id="280" r:id="rId15"/>
    <p:sldId id="269" r:id="rId16"/>
    <p:sldId id="281" r:id="rId17"/>
    <p:sldId id="270" r:id="rId18"/>
    <p:sldId id="282" r:id="rId19"/>
    <p:sldId id="277" r:id="rId20"/>
    <p:sldId id="285" r:id="rId21"/>
    <p:sldId id="283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660"/>
  </p:normalViewPr>
  <p:slideViewPr>
    <p:cSldViewPr snapToGrid="0">
      <p:cViewPr>
        <p:scale>
          <a:sx n="65" d="100"/>
          <a:sy n="65" d="100"/>
        </p:scale>
        <p:origin x="-1566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072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30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77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47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434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420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830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212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73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331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926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46CDC-5225-473A-9BB7-A3CD8A966A9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C6BEF-C583-4F4B-985B-E56E719DC9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0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95" b="-2026"/>
          <a:stretch/>
        </p:blipFill>
        <p:spPr>
          <a:xfrm>
            <a:off x="3543117" y="866393"/>
            <a:ext cx="2059760" cy="2875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185965" y="3633312"/>
            <a:ext cx="477406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ah-RU" sz="7200" b="1" dirty="0" smtClean="0">
                <a:solidFill>
                  <a:srgbClr val="FF0000"/>
                </a:solidFill>
                <a:latin typeface="Comic Sans MS" pitchFamily="66" charset="0"/>
              </a:rPr>
              <a:t>Букубаар,</a:t>
            </a:r>
          </a:p>
          <a:p>
            <a:r>
              <a:rPr lang="sah-RU" sz="7200" b="1" dirty="0" smtClean="0">
                <a:solidFill>
                  <a:srgbClr val="FF0000"/>
                </a:solidFill>
                <a:latin typeface="Comic Sans MS" pitchFamily="66" charset="0"/>
              </a:rPr>
              <a:t> баһыыба!</a:t>
            </a:r>
            <a:endParaRPr lang="ru-RU" sz="7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32" y="1133868"/>
            <a:ext cx="20097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7844" y="1133867"/>
            <a:ext cx="1306030" cy="227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63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9175">
            <a:off x="1054186" y="881824"/>
            <a:ext cx="2908817" cy="29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172" y="962361"/>
            <a:ext cx="1301238" cy="1597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71" y="2473121"/>
            <a:ext cx="2140565" cy="1284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897" y="4346781"/>
            <a:ext cx="1896551" cy="1264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43" y="3844260"/>
            <a:ext cx="1565260" cy="1005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29" y="4498101"/>
            <a:ext cx="1211211" cy="1546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13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Google Shape;248;p27"/>
          <p:cNvSpPr txBox="1">
            <a:spLocks/>
          </p:cNvSpPr>
          <p:nvPr/>
        </p:nvSpPr>
        <p:spPr>
          <a:xfrm>
            <a:off x="693737" y="500857"/>
            <a:ext cx="77565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ts val="5400"/>
              <a:buFont typeface="Constantia"/>
              <a:buNone/>
            </a:pPr>
            <a:r>
              <a:rPr lang="ru-RU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onstantia"/>
                <a:cs typeface="Times New Roman" panose="02020603050405020304" pitchFamily="18" charset="0"/>
                <a:sym typeface="Constantia"/>
              </a:rPr>
              <a:t>Таабырынна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onstantia"/>
                <a:cs typeface="Times New Roman" panose="02020603050405020304" pitchFamily="18" charset="0"/>
                <a:sym typeface="Constantia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onstantia"/>
                <a:cs typeface="Times New Roman" panose="02020603050405020304" pitchFamily="18" charset="0"/>
                <a:sym typeface="Constantia"/>
              </a:rPr>
              <a:t>таай</a:t>
            </a:r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9849" y="1554957"/>
            <a:ext cx="7196328" cy="3785652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Отой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тыла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суох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окур-бокур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оҕолор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кэккэлэһэ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эрэ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турдуллар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кэпсээбитинэн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бараллар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үһү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0" r="41507" b="15286"/>
          <a:stretch/>
        </p:blipFill>
        <p:spPr bwMode="auto">
          <a:xfrm>
            <a:off x="3539013" y="3248111"/>
            <a:ext cx="2014399" cy="271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40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Google Shape;248;p27"/>
          <p:cNvSpPr txBox="1">
            <a:spLocks/>
          </p:cNvSpPr>
          <p:nvPr/>
        </p:nvSpPr>
        <p:spPr>
          <a:xfrm>
            <a:off x="693737" y="500857"/>
            <a:ext cx="77565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ts val="5400"/>
              <a:buFont typeface="Constantia"/>
              <a:buNone/>
            </a:pPr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9849" y="1554957"/>
            <a:ext cx="7196328" cy="1569660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Быс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быс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быстыбат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баар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үһү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85" y="3583858"/>
            <a:ext cx="3374430" cy="210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32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4420" y="1155307"/>
            <a:ext cx="6995160" cy="22198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лиитэ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атаҕа</a:t>
            </a: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да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суох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буоллар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барыга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үөрэтэр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баар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үһү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16" y="3699541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37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4420" y="1155307"/>
            <a:ext cx="6995160" cy="14811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хаҥыл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тойон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уола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хараҕа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хааннаах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2"/>
          <a:stretch/>
        </p:blipFill>
        <p:spPr bwMode="auto">
          <a:xfrm>
            <a:off x="3312703" y="2777495"/>
            <a:ext cx="2518594" cy="298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59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91381" y="1066800"/>
            <a:ext cx="6946490" cy="3416320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кынаттаах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көппөт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5400" b="1" i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i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атаҕа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суох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endParaRPr lang="ru-RU" sz="5400" b="1" i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i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ситтэрбэт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баар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үһү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746" y="4173440"/>
            <a:ext cx="2391390" cy="164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91381" y="1066800"/>
            <a:ext cx="6946490" cy="3416320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Сырсаллар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сырсаллар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хайалара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ситтэрбэт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баар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үһү</a:t>
            </a:r>
            <a:r>
              <a:rPr lang="ru-RU" sz="5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8"/>
          <a:stretch/>
        </p:blipFill>
        <p:spPr bwMode="auto">
          <a:xfrm>
            <a:off x="3367703" y="4188542"/>
            <a:ext cx="2143125" cy="174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97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950976" y="1118925"/>
            <a:ext cx="7150608" cy="27249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Иннинэн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кэннинэн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тэбиэлэнэр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эмньик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кулун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баар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үһү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122" y="3843837"/>
            <a:ext cx="2635755" cy="225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3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950976" y="1118925"/>
            <a:ext cx="7150608" cy="27249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Түргэнтэн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түргэн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күүстээхтэн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күүстээх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умайар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уот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тыыннаах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улуу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бухатыыр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сири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сэттэтэ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эргийбит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үһү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843837"/>
            <a:ext cx="21336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44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Мультяшная ракета на скорую ру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42484" y="934984"/>
            <a:ext cx="60590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i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БУКУБААР</a:t>
            </a:r>
            <a:endParaRPr lang="ru-RU" sz="8800" b="1" i="1" dirty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365" y="2381534"/>
            <a:ext cx="2492633" cy="330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74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028" y="2561304"/>
            <a:ext cx="10604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1354701"/>
            <a:ext cx="21526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526" y="2812026"/>
            <a:ext cx="215265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294" y="4198016"/>
            <a:ext cx="123825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713" y="4640468"/>
            <a:ext cx="1243013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858" y="4856367"/>
            <a:ext cx="2190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487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Мультяшная ракета на скорую ру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364" y="884904"/>
            <a:ext cx="4943178" cy="499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2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72497" y="883493"/>
            <a:ext cx="679900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ah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Сүһүөххэ араар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Доҕор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иис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ыҥырыа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халлаан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Икки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суу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норуокка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таммах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Алаас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тыы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балаҕан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оттоох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Саас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сибэкки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дорҕоон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атах</a:t>
            </a: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243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919671" y="2500991"/>
            <a:ext cx="530465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Маладьыастар</a:t>
            </a:r>
            <a:r>
              <a:rPr lang="ru-RU" sz="66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!</a:t>
            </a:r>
            <a:endParaRPr lang="ru-RU" sz="6600" b="1" i="1" dirty="0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67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07035" y="767359"/>
            <a:ext cx="5129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</a:t>
            </a:r>
            <a:r>
              <a:rPr 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h</a:t>
            </a:r>
            <a:r>
              <a:rPr lang="ru-RU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а5ас дор5ооннор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Rectangle 32">
            <a:hlinkClick r:id="" action="ppaction://noaction">
              <a:snd r:embed="rId3" name="сыыьа.wav"/>
            </a:hlinkClick>
          </p:cNvPr>
          <p:cNvSpPr>
            <a:spLocks noChangeArrowheads="1"/>
          </p:cNvSpPr>
          <p:nvPr/>
        </p:nvSpPr>
        <p:spPr bwMode="auto">
          <a:xfrm>
            <a:off x="3238176" y="1984247"/>
            <a:ext cx="973784" cy="980531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33">
            <a:hlinkClick r:id="" action="ppaction://noaction">
              <a:snd r:embed="rId3" name="сыыьа.wav"/>
            </a:hlinkClick>
          </p:cNvPr>
          <p:cNvSpPr>
            <a:spLocks noChangeArrowheads="1"/>
          </p:cNvSpPr>
          <p:nvPr/>
        </p:nvSpPr>
        <p:spPr bwMode="auto">
          <a:xfrm>
            <a:off x="3238176" y="3277008"/>
            <a:ext cx="2063120" cy="918377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238176" y="4627775"/>
            <a:ext cx="2063120" cy="1116798"/>
            <a:chOff x="2852330" y="1787206"/>
            <a:chExt cx="3667215" cy="1870393"/>
          </a:xfrm>
        </p:grpSpPr>
        <p:sp>
          <p:nvSpPr>
            <p:cNvPr id="9" name="Rectangle 35">
              <a:hlinkClick r:id="" action="ppaction://noaction">
                <a:snd r:embed="rId3" name="сыыьа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2852330" y="1787206"/>
              <a:ext cx="3667215" cy="1870393"/>
            </a:xfrm>
            <a:prstGeom prst="rect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36"/>
            <p:cNvSpPr>
              <a:spLocks noChangeArrowheads="1"/>
            </p:cNvSpPr>
            <p:nvPr/>
          </p:nvSpPr>
          <p:spPr bwMode="auto">
            <a:xfrm flipH="1" flipV="1">
              <a:off x="3052955" y="1787206"/>
              <a:ext cx="3466590" cy="1865312"/>
            </a:xfrm>
            <a:prstGeom prst="rtTriangle">
              <a:avLst/>
            </a:prstGeom>
            <a:solidFill>
              <a:srgbClr val="FFFF00"/>
            </a:solidFill>
            <a:ln w="57150">
              <a:solidFill>
                <a:srgbClr val="FFFF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rot="10800000"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5903472" y="1723432"/>
            <a:ext cx="68159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</a:rPr>
              <a:t>8</a:t>
            </a:r>
            <a:endParaRPr lang="ru-RU" sz="8800" b="1" cap="none" spc="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29946" y="3067789"/>
            <a:ext cx="68159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</a:rPr>
              <a:t>8</a:t>
            </a:r>
            <a:endParaRPr lang="ru-RU" sz="8800" b="1" cap="none" spc="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29946" y="4461382"/>
            <a:ext cx="68159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</a:rPr>
              <a:t>4</a:t>
            </a:r>
            <a:endParaRPr lang="ru-RU" sz="8800" b="1" cap="none" spc="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0374361">
            <a:off x="1166163" y="1776271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А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411202">
            <a:off x="729388" y="3050815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Э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215522">
            <a:off x="7274884" y="4789608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Ө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425095">
            <a:off x="1891767" y="3784775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Ү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20374361">
            <a:off x="4865782" y="1472911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83482" y="3542647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У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808675">
            <a:off x="7087565" y="1955759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Ы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1364998">
            <a:off x="830747" y="4823047"/>
            <a:ext cx="1099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endParaRPr lang="ru-RU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8984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354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69635" y="1105507"/>
            <a:ext cx="8213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4271" y="1104885"/>
            <a:ext cx="4924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ah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104885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ah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70383" y="1104574"/>
            <a:ext cx="4924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08568" y="1104574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7957" y="1119944"/>
            <a:ext cx="7136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98835" y="1104263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07092" y="1104263"/>
            <a:ext cx="5597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7189" y="2782669"/>
            <a:ext cx="6864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78113" y="2782669"/>
            <a:ext cx="5693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һ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40492" y="2782669"/>
            <a:ext cx="4635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20177" y="2752239"/>
            <a:ext cx="7697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39436" y="2752239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ҥ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74025" y="2750665"/>
            <a:ext cx="4924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27650" y="2750665"/>
            <a:ext cx="6639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41593" y="2750665"/>
            <a:ext cx="5581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72856" y="2750665"/>
            <a:ext cx="6783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466861" y="2750665"/>
            <a:ext cx="5838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79586" y="4124772"/>
            <a:ext cx="11272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ь ъ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69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2" grpId="0"/>
      <p:bldP spid="15" grpId="0"/>
      <p:bldP spid="18" grpId="0"/>
      <p:bldP spid="19" grpId="0"/>
      <p:bldP spid="22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39937" y="2413337"/>
            <a:ext cx="19111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Б, б</a:t>
            </a:r>
            <a:endParaRPr lang="ru-RU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46465" y="2398277"/>
            <a:ext cx="6976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7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һ</a:t>
            </a:r>
            <a:endParaRPr lang="ru-RU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17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20706" y="600674"/>
            <a:ext cx="6583680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Уруһуйу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көр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уонна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тыл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бастакы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дорҕоонун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быһаар</a:t>
            </a:r>
            <a:endParaRPr lang="ru-RU" sz="32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7" name="Rectangle 32">
            <a:hlinkClick r:id="" action="ppaction://noaction">
              <a:snd r:embed="rId3" name="сыыьа.wav"/>
            </a:hlinkClick>
          </p:cNvPr>
          <p:cNvSpPr>
            <a:spLocks noChangeArrowheads="1"/>
          </p:cNvSpPr>
          <p:nvPr/>
        </p:nvSpPr>
        <p:spPr bwMode="auto">
          <a:xfrm>
            <a:off x="6464808" y="4407408"/>
            <a:ext cx="1043600" cy="940776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559" y="2128922"/>
            <a:ext cx="3077974" cy="348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90472" y="664012"/>
            <a:ext cx="6254496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Уруһуйу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көр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уонна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тыл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бастакы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дорҕоонун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быһаар</a:t>
            </a:r>
            <a:endParaRPr lang="ru-RU" sz="32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386111" y="4779994"/>
            <a:ext cx="1876808" cy="853386"/>
            <a:chOff x="2852330" y="1787206"/>
            <a:chExt cx="3667215" cy="1870393"/>
          </a:xfrm>
        </p:grpSpPr>
        <p:sp>
          <p:nvSpPr>
            <p:cNvPr id="8" name="Rectangle 35">
              <a:hlinkClick r:id="" action="ppaction://noaction">
                <a:snd r:embed="rId3" name="сыыьа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2852330" y="1787206"/>
              <a:ext cx="3667215" cy="1870393"/>
            </a:xfrm>
            <a:prstGeom prst="rect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AutoShape 36"/>
            <p:cNvSpPr>
              <a:spLocks noChangeArrowheads="1"/>
            </p:cNvSpPr>
            <p:nvPr/>
          </p:nvSpPr>
          <p:spPr bwMode="auto">
            <a:xfrm flipH="1" flipV="1">
              <a:off x="3052955" y="1787206"/>
              <a:ext cx="3466590" cy="1865312"/>
            </a:xfrm>
            <a:prstGeom prst="rtTriangle">
              <a:avLst/>
            </a:prstGeom>
            <a:solidFill>
              <a:srgbClr val="FFFF00"/>
            </a:solidFill>
            <a:ln w="57150">
              <a:solidFill>
                <a:srgbClr val="FFFF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rot="10800000"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087" y="1888963"/>
            <a:ext cx="2113826" cy="344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056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90472" y="664012"/>
            <a:ext cx="6254496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Уруһуйу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көр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уонна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тыл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бастакы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дорҕоонун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быһаар</a:t>
            </a:r>
            <a:endParaRPr lang="ru-RU" sz="32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58494" y="4590288"/>
            <a:ext cx="1385282" cy="12984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836" y="1994127"/>
            <a:ext cx="3142327" cy="335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45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594"/>
            <a:ext cx="9144000" cy="6873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90472" y="664012"/>
            <a:ext cx="6254496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Уруһуйу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көр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уонна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тыл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бастакы</a:t>
            </a:r>
            <a:r>
              <a:rPr lang="ru-RU" sz="32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дорҕоонун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быһаар</a:t>
            </a:r>
            <a:endParaRPr lang="ru-RU" sz="32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7" name="Rectangle 33">
            <a:hlinkClick r:id="" action="ppaction://noaction">
              <a:snd r:embed="rId3" name="сыыьа.wav"/>
            </a:hlinkClick>
          </p:cNvPr>
          <p:cNvSpPr>
            <a:spLocks noChangeArrowheads="1"/>
          </p:cNvSpPr>
          <p:nvPr/>
        </p:nvSpPr>
        <p:spPr bwMode="auto">
          <a:xfrm>
            <a:off x="5880840" y="4626864"/>
            <a:ext cx="2141987" cy="1088151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3" r="24738"/>
          <a:stretch/>
        </p:blipFill>
        <p:spPr bwMode="auto">
          <a:xfrm>
            <a:off x="3170904" y="1888963"/>
            <a:ext cx="2433484" cy="367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20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</TotalTime>
  <Words>188</Words>
  <Application>Microsoft Office PowerPoint</Application>
  <PresentationFormat>Экран (4:3)</PresentationFormat>
  <Paragraphs>61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Windows User</cp:lastModifiedBy>
  <cp:revision>38</cp:revision>
  <dcterms:created xsi:type="dcterms:W3CDTF">2022-02-27T17:09:41Z</dcterms:created>
  <dcterms:modified xsi:type="dcterms:W3CDTF">2022-03-21T07:33:33Z</dcterms:modified>
</cp:coreProperties>
</file>