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2" r:id="rId6"/>
    <p:sldId id="263" r:id="rId7"/>
    <p:sldId id="270" r:id="rId8"/>
    <p:sldId id="271" r:id="rId9"/>
    <p:sldId id="268" r:id="rId10"/>
    <p:sldId id="260" r:id="rId11"/>
    <p:sldId id="261" r:id="rId12"/>
    <p:sldId id="267" r:id="rId13"/>
    <p:sldId id="265" r:id="rId14"/>
    <p:sldId id="264" r:id="rId15"/>
    <p:sldId id="273" r:id="rId16"/>
    <p:sldId id="274" r:id="rId17"/>
    <p:sldId id="275" r:id="rId18"/>
    <p:sldId id="276" r:id="rId19"/>
    <p:sldId id="277" r:id="rId20"/>
    <p:sldId id="266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8462" autoAdjust="0"/>
  </p:normalViewPr>
  <p:slideViewPr>
    <p:cSldViewPr>
      <p:cViewPr varScale="1">
        <p:scale>
          <a:sx n="49" d="100"/>
          <a:sy n="49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2" d="100"/>
        <a:sy n="82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4A67A7-9436-44F6-A857-62F11F26659C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D9490-5E47-4E01-B64A-0A2F085CFA0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D9490-5E47-4E01-B64A-0A2F085CFA00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hyperlink" Target="https://img1.russianfood.com/dycontent/images_upl/23/big_22708.jpg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mg1.russianfood.com/dycontent/images_upl/253/big_252496.jpg" TargetMode="External"/><Relationship Id="rId5" Type="http://schemas.openxmlformats.org/officeDocument/2006/relationships/image" Target="../media/image12.jpeg"/><Relationship Id="rId4" Type="http://schemas.openxmlformats.org/officeDocument/2006/relationships/hyperlink" Target="https://img1.russianfood.com/dycontent/images_upl/15/big_14658.jpg" TargetMode="External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1\Desktop\кулинарная книга\1613649555_57-p-fon-dlya-kulinarnoi-prezentatsii-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1844824"/>
            <a:ext cx="437423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Исследовательский проект </a:t>
            </a:r>
            <a:endParaRPr lang="ru-RU" sz="2400" dirty="0" smtClean="0"/>
          </a:p>
          <a:p>
            <a:pPr algn="ctr"/>
            <a:r>
              <a:rPr lang="ru-RU" sz="2400" dirty="0" smtClean="0"/>
              <a:t>на </a:t>
            </a:r>
            <a:r>
              <a:rPr lang="ru-RU" sz="2400" dirty="0"/>
              <a:t>тему:</a:t>
            </a:r>
          </a:p>
          <a:p>
            <a:pPr algn="ctr"/>
            <a:r>
              <a:rPr lang="ru-RU" sz="2800" b="1" dirty="0">
                <a:solidFill>
                  <a:schemeClr val="accent2"/>
                </a:solidFill>
              </a:rPr>
              <a:t>«Кубанская кухня. Галушки на пару»</a:t>
            </a:r>
          </a:p>
          <a:p>
            <a:endParaRPr lang="ru-RU" sz="1600" b="1" dirty="0" smtClean="0">
              <a:solidFill>
                <a:schemeClr val="accent2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accent2"/>
                </a:solidFill>
              </a:rPr>
              <a:t>Выполнили</a:t>
            </a:r>
            <a:r>
              <a:rPr lang="ru-RU" sz="1600" b="1" dirty="0">
                <a:solidFill>
                  <a:schemeClr val="accent2"/>
                </a:solidFill>
              </a:rPr>
              <a:t>: </a:t>
            </a:r>
            <a:r>
              <a:rPr lang="ru-RU" sz="1600" b="1" dirty="0" smtClean="0">
                <a:solidFill>
                  <a:schemeClr val="accent2"/>
                </a:solidFill>
              </a:rPr>
              <a:t> </a:t>
            </a:r>
            <a:r>
              <a:rPr lang="ru-RU" sz="1600" dirty="0" err="1" smtClean="0"/>
              <a:t>Погребнова</a:t>
            </a:r>
            <a:r>
              <a:rPr lang="ru-RU" sz="1600" dirty="0" smtClean="0"/>
              <a:t> </a:t>
            </a:r>
            <a:r>
              <a:rPr lang="ru-RU" sz="1600" dirty="0"/>
              <a:t>Анастасия, </a:t>
            </a:r>
            <a:r>
              <a:rPr lang="ru-RU" sz="1600" dirty="0" smtClean="0"/>
              <a:t>Юхно </a:t>
            </a:r>
            <a:r>
              <a:rPr lang="ru-RU" sz="1600" dirty="0"/>
              <a:t>Милена, </a:t>
            </a:r>
            <a:r>
              <a:rPr lang="ru-RU" sz="1600" dirty="0" err="1" smtClean="0"/>
              <a:t>Ревунова</a:t>
            </a:r>
            <a:r>
              <a:rPr lang="ru-RU" sz="1600" dirty="0" smtClean="0"/>
              <a:t> </a:t>
            </a:r>
            <a:r>
              <a:rPr lang="ru-RU" sz="1600" dirty="0"/>
              <a:t>Екатерина, </a:t>
            </a:r>
            <a:r>
              <a:rPr lang="ru-RU" sz="1600" dirty="0" err="1" smtClean="0"/>
              <a:t>Геджадзе</a:t>
            </a:r>
            <a:r>
              <a:rPr lang="ru-RU" sz="1600" dirty="0" smtClean="0"/>
              <a:t> </a:t>
            </a:r>
            <a:r>
              <a:rPr lang="ru-RU" sz="1600" dirty="0"/>
              <a:t>Тамара, </a:t>
            </a:r>
            <a:r>
              <a:rPr lang="ru-RU" sz="1600" dirty="0" smtClean="0"/>
              <a:t>Качура </a:t>
            </a:r>
            <a:r>
              <a:rPr lang="ru-RU" sz="1600" dirty="0"/>
              <a:t>Камилла, </a:t>
            </a:r>
            <a:r>
              <a:rPr lang="ru-RU" sz="1600" dirty="0" err="1" smtClean="0"/>
              <a:t>Япэрэ</a:t>
            </a:r>
            <a:r>
              <a:rPr lang="ru-RU" sz="1600" dirty="0" smtClean="0"/>
              <a:t> </a:t>
            </a:r>
            <a:r>
              <a:rPr lang="ru-RU" sz="1600" dirty="0"/>
              <a:t>Валерия, </a:t>
            </a:r>
            <a:r>
              <a:rPr lang="ru-RU" sz="1600" dirty="0" err="1" smtClean="0"/>
              <a:t>Тарянская</a:t>
            </a:r>
            <a:r>
              <a:rPr lang="ru-RU" sz="1600" dirty="0" smtClean="0"/>
              <a:t>  Анастасия, учащиеся </a:t>
            </a:r>
            <a:r>
              <a:rPr lang="ru-RU" sz="1600" dirty="0"/>
              <a:t>6 класса</a:t>
            </a:r>
          </a:p>
          <a:p>
            <a:pPr algn="ctr"/>
            <a:r>
              <a:rPr lang="ru-RU" sz="1600" b="1" dirty="0" smtClean="0">
                <a:solidFill>
                  <a:schemeClr val="accent2"/>
                </a:solidFill>
              </a:rPr>
              <a:t>Руководитель</a:t>
            </a:r>
            <a:r>
              <a:rPr lang="ru-RU" sz="1600" b="1" dirty="0">
                <a:solidFill>
                  <a:schemeClr val="accent2"/>
                </a:solidFill>
              </a:rPr>
              <a:t>: </a:t>
            </a:r>
            <a:r>
              <a:rPr lang="ru-RU" sz="1600" dirty="0"/>
              <a:t>Пахомова О. А., учитель </a:t>
            </a:r>
            <a:r>
              <a:rPr lang="ru-RU" sz="1600" dirty="0" err="1"/>
              <a:t>кубановедения</a:t>
            </a:r>
            <a:endParaRPr lang="ru-RU" sz="1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490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1\Desktop\кулинарная книга\1620160244_35-phonoteka_org-p-fon-dlya-knigi-retseptov-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" y="-8860"/>
            <a:ext cx="9206009" cy="686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87623" y="661567"/>
            <a:ext cx="67237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Борщ </a:t>
            </a:r>
            <a:r>
              <a:rPr lang="ru-RU" sz="2000" b="1" dirty="0" smtClean="0">
                <a:solidFill>
                  <a:srgbClr val="C00000"/>
                </a:solidFill>
              </a:rPr>
              <a:t>по-кубански от бабушки Ольги Николаевны </a:t>
            </a:r>
            <a:r>
              <a:rPr lang="ru-RU" sz="2000" b="1" dirty="0" err="1" smtClean="0">
                <a:solidFill>
                  <a:srgbClr val="C00000"/>
                </a:solidFill>
              </a:rPr>
              <a:t>Лелюк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051" name="Picture 3" descr="C:\Users\USER1\Desktop\Новая папка\IMG-20220307-WA000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22" t="9554"/>
          <a:stretch/>
        </p:blipFill>
        <p:spPr bwMode="auto">
          <a:xfrm>
            <a:off x="1640515" y="1196752"/>
            <a:ext cx="2908990" cy="2650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1\Desktop\Новая папка\IMG-20220307-WA00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2967629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819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1\Desktop\кулинарная книга\1621894013_8-phonoteka_org-p-fon-dlya-prezentatsii-na-kulinarnuyu-temu-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095"/>
            <a:ext cx="9144000" cy="686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771800" y="412378"/>
            <a:ext cx="590465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Пампушки с чесночным соусом и</a:t>
            </a:r>
          </a:p>
          <a:p>
            <a:pPr algn="ctr"/>
            <a:r>
              <a:rPr lang="ru-RU" sz="2000" b="1" dirty="0">
                <a:solidFill>
                  <a:srgbClr val="FFC000"/>
                </a:solidFill>
              </a:rPr>
              <a:t>п</a:t>
            </a:r>
            <a:r>
              <a:rPr lang="ru-RU" sz="2000" b="1" dirty="0" smtClean="0">
                <a:solidFill>
                  <a:srgbClr val="FFC000"/>
                </a:solidFill>
              </a:rPr>
              <a:t>ирожки с яйцом и зеленью от бабушки Натальи Петровны </a:t>
            </a:r>
            <a:r>
              <a:rPr lang="ru-RU" sz="2000" b="1" dirty="0">
                <a:solidFill>
                  <a:srgbClr val="FFC000"/>
                </a:solidFill>
              </a:rPr>
              <a:t>К</a:t>
            </a:r>
            <a:r>
              <a:rPr lang="ru-RU" sz="2000" b="1" dirty="0" smtClean="0">
                <a:solidFill>
                  <a:srgbClr val="FFC000"/>
                </a:solidFill>
              </a:rPr>
              <a:t>ачуры</a:t>
            </a:r>
            <a:endParaRPr lang="ru-RU" sz="2000" b="1" dirty="0">
              <a:solidFill>
                <a:srgbClr val="FFC000"/>
              </a:solidFill>
            </a:endParaRPr>
          </a:p>
        </p:txBody>
      </p:sp>
      <p:pic>
        <p:nvPicPr>
          <p:cNvPr id="1026" name="Picture 2" descr="C:\Users\USER1\Documents\Проекты 6 класс\Кубанская кухня Галушки на пару\IMG-20220308-WA00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636"/>
          <a:stretch/>
        </p:blipFill>
        <p:spPr bwMode="auto">
          <a:xfrm>
            <a:off x="2915816" y="1455267"/>
            <a:ext cx="2109282" cy="2541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1\Documents\Проекты 6 класс\IMG-20220308-WA00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9158" y="1628800"/>
            <a:ext cx="3397298" cy="3371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59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1\Desktop\кулинарная книга\1620160252_46-phonoteka_org-p-fon-dlya-knigi-retseptov-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21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1\Desktop\Новая папка\IMG_20220306_1838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8604" y="1830304"/>
            <a:ext cx="3035220" cy="38142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1\Desktop\Новая папка\IMG-20220307-WA0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8981" y="2060848"/>
            <a:ext cx="3426598" cy="3501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08104" y="548680"/>
            <a:ext cx="31683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</a:rPr>
              <a:t>Галушки на </a:t>
            </a:r>
            <a:r>
              <a:rPr lang="ru-RU" sz="2000" b="1" i="1" dirty="0" smtClean="0">
                <a:solidFill>
                  <a:srgbClr val="FF0000"/>
                </a:solidFill>
              </a:rPr>
              <a:t>пару </a:t>
            </a:r>
            <a:r>
              <a:rPr lang="ru-RU" sz="2000" b="1" i="1" dirty="0">
                <a:solidFill>
                  <a:srgbClr val="FF0000"/>
                </a:solidFill>
              </a:rPr>
              <a:t>от бабушки </a:t>
            </a:r>
            <a:r>
              <a:rPr lang="ru-RU" sz="2000" b="1" i="1" dirty="0" smtClean="0">
                <a:solidFill>
                  <a:srgbClr val="FF0000"/>
                </a:solidFill>
              </a:rPr>
              <a:t>Натальи Витальевны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Погребновой</a:t>
            </a:r>
            <a:r>
              <a:rPr lang="ru-RU" sz="2000" b="1" i="1" dirty="0" smtClean="0">
                <a:solidFill>
                  <a:srgbClr val="FF0000"/>
                </a:solidFill>
              </a:rPr>
              <a:t> 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11022" y="476672"/>
            <a:ext cx="30650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</a:rPr>
              <a:t>Томатный суп с </a:t>
            </a:r>
            <a:r>
              <a:rPr lang="ru-RU" sz="2000" b="1" i="1" dirty="0" smtClean="0">
                <a:solidFill>
                  <a:srgbClr val="FF0000"/>
                </a:solidFill>
              </a:rPr>
              <a:t>галушками от мамы Ларисы Александровны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Погребновой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284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1\Desktop\кулинарная книга\1620160236_34-phonoteka_org-p-fon-dlya-knigi-retseptov-4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264" b="-1"/>
          <a:stretch/>
        </p:blipFill>
        <p:spPr bwMode="auto">
          <a:xfrm>
            <a:off x="12079" y="20031"/>
            <a:ext cx="9140733" cy="683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USER1\Documents\Проекты 6 класс\IMG-20220228-WA000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95" y="825479"/>
            <a:ext cx="3744417" cy="3225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USER1\Documents\Проекты 6 класс\IMG-20220228-WA000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3221" r="-22"/>
          <a:stretch/>
        </p:blipFill>
        <p:spPr bwMode="auto">
          <a:xfrm>
            <a:off x="4093277" y="863186"/>
            <a:ext cx="2486454" cy="3072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 descr="C:\Users\USER1\Documents\Проекты 6 класс\IMG-20220228-WA000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9731" y="825479"/>
            <a:ext cx="2472662" cy="3110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USER1\Documents\Проекты 6 класс\IMG-20220228-WA000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060" y="3725340"/>
            <a:ext cx="280831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79512" y="116632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Этапы приготовления </a:t>
            </a:r>
            <a:r>
              <a:rPr lang="ru-RU" sz="2400" b="1" dirty="0" smtClean="0">
                <a:solidFill>
                  <a:srgbClr val="C00000"/>
                </a:solidFill>
              </a:rPr>
              <a:t>галушек-</a:t>
            </a:r>
            <a:r>
              <a:rPr lang="ru-RU" sz="2400" b="1" dirty="0" err="1" smtClean="0">
                <a:solidFill>
                  <a:srgbClr val="C00000"/>
                </a:solidFill>
              </a:rPr>
              <a:t>рванок</a:t>
            </a:r>
            <a:r>
              <a:rPr lang="ru-RU" sz="2400" b="1" dirty="0" smtClean="0">
                <a:solidFill>
                  <a:srgbClr val="C00000"/>
                </a:solidFill>
              </a:rPr>
              <a:t> от бабушки Натальи Петровны Качуры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9728" y="3522967"/>
            <a:ext cx="2520280" cy="331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5667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1\Desktop\кулинарная книга\1620160236_34-phonoteka_org-p-fon-dlya-knigi-retseptov-4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264" b="-1"/>
          <a:stretch/>
        </p:blipFill>
        <p:spPr bwMode="auto">
          <a:xfrm>
            <a:off x="0" y="4038"/>
            <a:ext cx="9140733" cy="683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USER1\Documents\Проекты 6 класс\IMG-20220228-WA000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243" b="9396"/>
          <a:stretch/>
        </p:blipFill>
        <p:spPr bwMode="auto">
          <a:xfrm>
            <a:off x="384270" y="188640"/>
            <a:ext cx="2891586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Рисунок 8" descr="C:\Users\USER1\Documents\Проекты 6 класс\IMG-20220228-WA000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1032" y="116632"/>
            <a:ext cx="364779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USER1\Documents\Проекты 6 класс\IMG-20220228-WA000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13" b="34032"/>
          <a:stretch/>
        </p:blipFill>
        <p:spPr bwMode="auto">
          <a:xfrm>
            <a:off x="1403648" y="3731517"/>
            <a:ext cx="3480970" cy="2967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Рисунок 10" descr="C:\Users\USER1\Documents\Проекты 6 класс\IMG-20220228-WA000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02" t="33064" r="10681" b="12300"/>
          <a:stretch/>
        </p:blipFill>
        <p:spPr bwMode="auto">
          <a:xfrm>
            <a:off x="5282184" y="2708920"/>
            <a:ext cx="3524291" cy="38630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19928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USER1\Desktop\кулинарная книга\1613649470_17-p-fon-dlya-kulinarnoi-prezentatsii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281"/>
            <a:ext cx="91801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187624" y="116632"/>
            <a:ext cx="7416824" cy="6821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Этапы приготовления галушек на пару по </a:t>
            </a:r>
            <a:r>
              <a:rPr lang="ru-RU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рецепту 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бабушки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Натальи Витальевны </a:t>
            </a:r>
            <a:r>
              <a:rPr lang="ru-RU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Погребновой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USER1\Desktop\Новая папка\IMG-20220307-WA00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3294" y="914164"/>
            <a:ext cx="2716985" cy="2896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1\Desktop\Новая папка\IMG-20220307-WA00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5564" y="882047"/>
            <a:ext cx="2203024" cy="29373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1\Desktop\Новая папка\IMG-20220307-WA007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783" y="891262"/>
            <a:ext cx="2455044" cy="29281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1\Desktop\Новая папка\IMG-20220307-WA00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2354" y="3810199"/>
            <a:ext cx="2735889" cy="2950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1\Desktop\Новая папка\IMG-20220307-WA003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3294" y="3780424"/>
            <a:ext cx="2823370" cy="30773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USER1\Desktop\Новая папка\IMG-20220307-WA000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75" t="12715" r="13132" b="-14289"/>
          <a:stretch/>
        </p:blipFill>
        <p:spPr bwMode="auto">
          <a:xfrm>
            <a:off x="109884" y="3819414"/>
            <a:ext cx="2967445" cy="3222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121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USER1\Desktop\кулинарная книга\1613649470_17-p-fon-dlya-kulinarnoi-prezentatsii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17657"/>
            <a:ext cx="91801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1\Desktop\Новая папка\IMG-20220307-WA00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2747" y="177553"/>
            <a:ext cx="3569311" cy="41001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5677"/>
            <a:ext cx="3384376" cy="3934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C:\Users\USER1\Desktop\Новая папка\IMG-20220307-WA00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4698" y="1988840"/>
            <a:ext cx="3564396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566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USER1\Desktop\кулинарная книга\1613649470_17-p-fon-dlya-kulinarnoi-prezentatsii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01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1\Desktop\Новая папка\IMG-20220307-WA003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15" t="17726"/>
          <a:stretch/>
        </p:blipFill>
        <p:spPr bwMode="auto">
          <a:xfrm>
            <a:off x="5711627" y="188640"/>
            <a:ext cx="3377176" cy="3344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1\Desktop\Новая папка\IMG-20220307-WA0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441364"/>
            <a:ext cx="3384376" cy="44015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871913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0052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USER1\Desktop\кулинарная книга\1613649470_17-p-fon-dlya-kulinarnoi-prezentatsii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01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1\Desktop\Новая папка\IMG-20220307-WA00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384" y="188640"/>
            <a:ext cx="3582528" cy="4116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USER1\Desktop\Новая папка\IMG-20220307-WA00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4539" y="1957660"/>
            <a:ext cx="7636407" cy="4694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8024" y="404664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Галушки на пару. </a:t>
            </a:r>
            <a:endParaRPr lang="ru-RU" sz="2400" b="1" i="1" dirty="0" smtClean="0">
              <a:solidFill>
                <a:srgbClr val="FF0000"/>
              </a:solidFill>
            </a:endParaRP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Приятного </a:t>
            </a:r>
            <a:r>
              <a:rPr lang="ru-RU" sz="2400" b="1" i="1" dirty="0">
                <a:solidFill>
                  <a:srgbClr val="FF0000"/>
                </a:solidFill>
              </a:rPr>
              <a:t>аппетита!</a:t>
            </a:r>
          </a:p>
        </p:txBody>
      </p:sp>
    </p:spTree>
    <p:extLst>
      <p:ext uri="{BB962C8B-B14F-4D97-AF65-F5344CB8AC3E}">
        <p14:creationId xmlns:p14="http://schemas.microsoft.com/office/powerpoint/2010/main" xmlns="" val="413064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USER1\Desktop\кулинарная книга\1613649470_17-p-fon-dlya-kulinarnoi-prezentatsii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01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580" y="1484784"/>
            <a:ext cx="8496944" cy="4408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5" y="404664"/>
            <a:ext cx="5040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Приятного аппетита! </a:t>
            </a:r>
            <a:endParaRPr lang="ru-RU" sz="32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А </a:t>
            </a:r>
            <a:r>
              <a:rPr lang="ru-RU" sz="3200" b="1" i="1" dirty="0">
                <a:solidFill>
                  <a:srgbClr val="FF0000"/>
                </a:solidFill>
              </a:rPr>
              <a:t>вам, слабо?</a:t>
            </a:r>
          </a:p>
        </p:txBody>
      </p:sp>
    </p:spTree>
    <p:extLst>
      <p:ext uri="{BB962C8B-B14F-4D97-AF65-F5344CB8AC3E}">
        <p14:creationId xmlns:p14="http://schemas.microsoft.com/office/powerpoint/2010/main" xmlns="" val="184133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1\Desktop\кулинарная книга\1620160180_17-phonoteka_org-p-fon-dlya-knigi-retseptov-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2" y="0"/>
            <a:ext cx="91358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1124745"/>
            <a:ext cx="59766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Актуальность работы</a:t>
            </a:r>
            <a:r>
              <a:rPr lang="ru-RU" dirty="0"/>
              <a:t>.  Вековая история кубанской кухни не может не волновать нас, живущих в данной местности. Современным обществом незаслуженно были забыты национальные традиции и кулинарные рецепты наших предков. </a:t>
            </a:r>
            <a:r>
              <a:rPr lang="ru-RU" dirty="0" smtClean="0"/>
              <a:t>Мы </a:t>
            </a:r>
            <a:r>
              <a:rPr lang="ru-RU" dirty="0"/>
              <a:t>постарались расширить собственные знания о кулинарных традициях Кубани, чтобы помочь сверстникам узнать многое из истории кубанской кухни. </a:t>
            </a:r>
          </a:p>
          <a:p>
            <a:r>
              <a:rPr lang="ru-RU" b="1" dirty="0">
                <a:solidFill>
                  <a:srgbClr val="C00000"/>
                </a:solidFill>
              </a:rPr>
              <a:t>Проблема исследования </a:t>
            </a:r>
            <a:r>
              <a:rPr lang="ru-RU" dirty="0"/>
              <a:t>- современным обществом незаслуженно забыты национальные традиции и кулинарные рецепты наших предков.</a:t>
            </a:r>
          </a:p>
          <a:p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Гипотеза исследования</a:t>
            </a:r>
            <a:r>
              <a:rPr lang="ru-RU" dirty="0"/>
              <a:t>: если мы больше узнаем о кубанской национальной кухне, то поймём, что и нашей кухней тоже можно гордиться.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Предмет </a:t>
            </a:r>
            <a:r>
              <a:rPr lang="ru-RU" b="1" dirty="0">
                <a:solidFill>
                  <a:srgbClr val="C00000"/>
                </a:solidFill>
              </a:rPr>
              <a:t>исследования </a:t>
            </a:r>
            <a:r>
              <a:rPr lang="ru-RU" dirty="0"/>
              <a:t>– исторические кулинарные рецепты кубанской кухни</a:t>
            </a:r>
          </a:p>
        </p:txBody>
      </p:sp>
    </p:spTree>
    <p:extLst>
      <p:ext uri="{BB962C8B-B14F-4D97-AF65-F5344CB8AC3E}">
        <p14:creationId xmlns:p14="http://schemas.microsoft.com/office/powerpoint/2010/main" xmlns="" val="194026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1\Desktop\кулинарная книга\1620160252_46-phonoteka_org-p-fon-dlya-knigi-retseptov-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41" y="0"/>
            <a:ext cx="9126027" cy="685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USER1\Documents\Проекты 6 класс\IMG_20220303_12334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066" r="4804" b="10073"/>
          <a:stretch/>
        </p:blipFill>
        <p:spPr bwMode="auto">
          <a:xfrm>
            <a:off x="1946661" y="2142071"/>
            <a:ext cx="6691446" cy="3255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6963" y="620688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Выступили </a:t>
            </a:r>
            <a:r>
              <a:rPr lang="ru-RU" sz="2400" b="1" dirty="0">
                <a:solidFill>
                  <a:srgbClr val="FF0000"/>
                </a:solidFill>
              </a:rPr>
              <a:t>на </a:t>
            </a:r>
            <a:r>
              <a:rPr lang="ru-RU" sz="2400" b="1" dirty="0" smtClean="0">
                <a:solidFill>
                  <a:srgbClr val="FF0000"/>
                </a:solidFill>
              </a:rPr>
              <a:t>классном           часе </a:t>
            </a:r>
            <a:r>
              <a:rPr lang="ru-RU" sz="2400" b="1" dirty="0">
                <a:solidFill>
                  <a:srgbClr val="FF0000"/>
                </a:solidFill>
              </a:rPr>
              <a:t>с докладом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«</a:t>
            </a:r>
            <a:r>
              <a:rPr lang="ru-RU" sz="2400" b="1" dirty="0">
                <a:solidFill>
                  <a:srgbClr val="FF0000"/>
                </a:solidFill>
              </a:rPr>
              <a:t>Секреты </a:t>
            </a:r>
            <a:r>
              <a:rPr lang="ru-RU" sz="2400" b="1" dirty="0" smtClean="0">
                <a:solidFill>
                  <a:srgbClr val="FF0000"/>
                </a:solidFill>
              </a:rPr>
              <a:t>                       кубанской </a:t>
            </a:r>
            <a:r>
              <a:rPr lang="ru-RU" sz="2400" b="1" dirty="0">
                <a:solidFill>
                  <a:srgbClr val="FF0000"/>
                </a:solidFill>
              </a:rPr>
              <a:t>кухни»</a:t>
            </a:r>
          </a:p>
        </p:txBody>
      </p:sp>
    </p:spTree>
    <p:extLst>
      <p:ext uri="{BB962C8B-B14F-4D97-AF65-F5344CB8AC3E}">
        <p14:creationId xmlns:p14="http://schemas.microsoft.com/office/powerpoint/2010/main" xmlns="" val="21201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1\Desktop\кулинарная книга\1620160252_46-phonoteka_org-p-fon-dlya-knigi-retseptov-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21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404665"/>
            <a:ext cx="30963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Список литературы</a:t>
            </a:r>
          </a:p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1.Пикалов 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Н.В. «Кухня Кубани» (кулинарный путеводитель). Краснодар, 2007 г.</a:t>
            </a:r>
          </a:p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2.Турыгин 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В.В. «Кубанская кухня». Краснодар, 1984 г.</a:t>
            </a:r>
          </a:p>
          <a:p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.«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Кухни народов мира». Энциклопедия. М. – 2005 г.</a:t>
            </a:r>
          </a:p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4.Хрестоматия 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по истории Кубани. Краснодарское кн. изд-во, 1982</a:t>
            </a:r>
          </a:p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5.Добрянская 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Л. А., </a:t>
            </a:r>
            <a:r>
              <a:rPr lang="ru-RU" sz="1600" dirty="0" err="1">
                <a:solidFill>
                  <a:schemeClr val="accent6">
                    <a:lumMod val="50000"/>
                  </a:schemeClr>
                </a:solidFill>
              </a:rPr>
              <a:t>Максуева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 Л. А. «Кубанские разносолы». Советская Кубань, 2006 г.</a:t>
            </a:r>
          </a:p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6.Турыгин 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В.В. Кубанская кухня. Справочник. Советская Кубань, 1988 г.</a:t>
            </a:r>
          </a:p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7.Газета 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«Кубанские новости» № 143, 26 августа, 2011 г.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80112" y="620689"/>
            <a:ext cx="309634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Используемые ресурсы:</a:t>
            </a:r>
          </a:p>
          <a:p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http://kedem.ru/voyaj/cuisine/20091208-kubkitchen/</a:t>
            </a:r>
          </a:p>
          <a:p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http://moyi-rechepte.okis.ru/fty.html</a:t>
            </a:r>
          </a:p>
          <a:p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http://otherreferats.allbest.ru/cookery/00003529_0.html</a:t>
            </a:r>
          </a:p>
          <a:p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http://festival.1september.ru/articles/628566/</a:t>
            </a:r>
          </a:p>
          <a:p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http://fstanitsa.ru/category/menyu/kultura/uklad/traditsionnyi-kubanskii-borshch</a:t>
            </a:r>
          </a:p>
        </p:txBody>
      </p:sp>
    </p:spTree>
    <p:extLst>
      <p:ext uri="{BB962C8B-B14F-4D97-AF65-F5344CB8AC3E}">
        <p14:creationId xmlns:p14="http://schemas.microsoft.com/office/powerpoint/2010/main" xmlns="" val="39875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1\Desktop\кулинарная книга\1620160180_17-phonoteka_org-p-fon-dlya-knigi-retseptov-2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129"/>
            <a:ext cx="919511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1166843"/>
            <a:ext cx="590465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Цель работы: </a:t>
            </a:r>
            <a:r>
              <a:rPr lang="ru-RU" sz="2000" dirty="0"/>
              <a:t>сохранение и распространение кулинарных традиций многонациональной Кубани 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Задачи: </a:t>
            </a:r>
          </a:p>
          <a:p>
            <a:r>
              <a:rPr lang="ru-RU" sz="2000" dirty="0"/>
              <a:t>1. Изучить традиции, особенности и технологии процесса приготовления блюд кубанской кухни </a:t>
            </a:r>
          </a:p>
          <a:p>
            <a:r>
              <a:rPr lang="ru-RU" sz="2000" dirty="0"/>
              <a:t>2</a:t>
            </a:r>
            <a:r>
              <a:rPr lang="ru-RU" sz="2000" dirty="0" smtClean="0"/>
              <a:t>.Собрать  </a:t>
            </a:r>
            <a:r>
              <a:rPr lang="ru-RU" sz="2000" dirty="0"/>
              <a:t>и описать рецептуру приготовления блюд традиционных кубанской кухни.</a:t>
            </a:r>
          </a:p>
          <a:p>
            <a:r>
              <a:rPr lang="ru-RU" sz="2000" dirty="0"/>
              <a:t>3</a:t>
            </a:r>
            <a:r>
              <a:rPr lang="ru-RU" sz="2000" dirty="0" smtClean="0"/>
              <a:t>. </a:t>
            </a:r>
            <a:r>
              <a:rPr lang="ru-RU" sz="2000" dirty="0"/>
              <a:t>Изучить историю распространения по всему миру рецепта приготовления галушек </a:t>
            </a:r>
          </a:p>
          <a:p>
            <a:r>
              <a:rPr lang="ru-RU" sz="2000" dirty="0"/>
              <a:t>4</a:t>
            </a:r>
            <a:r>
              <a:rPr lang="ru-RU" sz="2000" dirty="0" smtClean="0"/>
              <a:t>. </a:t>
            </a:r>
            <a:r>
              <a:rPr lang="ru-RU" sz="2000" dirty="0"/>
              <a:t>Научиться готовить распространенные кубанские блюда</a:t>
            </a:r>
          </a:p>
          <a:p>
            <a:r>
              <a:rPr lang="ru-RU" sz="2000" dirty="0"/>
              <a:t>5</a:t>
            </a:r>
            <a:r>
              <a:rPr lang="ru-RU" sz="2000" dirty="0" smtClean="0"/>
              <a:t>. </a:t>
            </a:r>
            <a:r>
              <a:rPr lang="ru-RU" sz="2000" dirty="0"/>
              <a:t>Выпустить  блокнот «Кулинарная книга» 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00047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1\Desktop\кулинарная книга\1620160226_22-phonoteka_org-p-fon-dlya-knigi-retseptov-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0" y="0"/>
            <a:ext cx="91399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21149509">
            <a:off x="2035678" y="1496318"/>
            <a:ext cx="5296368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</a:rPr>
              <a:t>Глава 1. Теоретическая часть</a:t>
            </a:r>
          </a:p>
          <a:p>
            <a:r>
              <a:rPr lang="ru-RU" sz="2800" b="1" i="1" dirty="0">
                <a:solidFill>
                  <a:srgbClr val="C00000"/>
                </a:solidFill>
              </a:rPr>
              <a:t>1.1	Кубанская </a:t>
            </a:r>
            <a:r>
              <a:rPr lang="ru-RU" sz="2800" b="1" i="1" dirty="0" smtClean="0">
                <a:solidFill>
                  <a:srgbClr val="C00000"/>
                </a:solidFill>
              </a:rPr>
              <a:t>кухня</a:t>
            </a:r>
          </a:p>
          <a:p>
            <a:r>
              <a:rPr lang="ru-RU" dirty="0" smtClean="0"/>
              <a:t>У </a:t>
            </a:r>
            <a:r>
              <a:rPr lang="ru-RU" dirty="0" err="1"/>
              <a:t>сусида</a:t>
            </a:r>
            <a:r>
              <a:rPr lang="ru-RU" dirty="0"/>
              <a:t> у Ивана хата била, жинка </a:t>
            </a:r>
            <a:r>
              <a:rPr lang="ru-RU" dirty="0" err="1"/>
              <a:t>гарна</a:t>
            </a:r>
            <a:r>
              <a:rPr lang="ru-RU" dirty="0"/>
              <a:t>.</a:t>
            </a:r>
          </a:p>
          <a:p>
            <a:r>
              <a:rPr lang="ru-RU" dirty="0" err="1"/>
              <a:t>Ножкы</a:t>
            </a:r>
            <a:r>
              <a:rPr lang="ru-RU" dirty="0"/>
              <a:t> били </a:t>
            </a:r>
            <a:r>
              <a:rPr lang="ru-RU" dirty="0" err="1"/>
              <a:t>нэвэлички</a:t>
            </a:r>
            <a:r>
              <a:rPr lang="ru-RU" dirty="0"/>
              <a:t>, </a:t>
            </a:r>
            <a:r>
              <a:rPr lang="ru-RU" dirty="0" err="1"/>
              <a:t>носыть</a:t>
            </a:r>
            <a:r>
              <a:rPr lang="ru-RU" dirty="0"/>
              <a:t> </a:t>
            </a:r>
            <a:r>
              <a:rPr lang="ru-RU" dirty="0" err="1"/>
              <a:t>жовти</a:t>
            </a:r>
            <a:r>
              <a:rPr lang="ru-RU" dirty="0"/>
              <a:t> </a:t>
            </a:r>
            <a:r>
              <a:rPr lang="ru-RU" dirty="0" err="1"/>
              <a:t>чэрэвычки</a:t>
            </a:r>
            <a:r>
              <a:rPr lang="ru-RU" dirty="0"/>
              <a:t>.</a:t>
            </a:r>
          </a:p>
          <a:p>
            <a:r>
              <a:rPr lang="ru-RU" dirty="0"/>
              <a:t>Завсегда </a:t>
            </a:r>
            <a:r>
              <a:rPr lang="ru-RU" dirty="0" err="1"/>
              <a:t>встае</a:t>
            </a:r>
            <a:r>
              <a:rPr lang="ru-RU" dirty="0"/>
              <a:t> </a:t>
            </a:r>
            <a:r>
              <a:rPr lang="ru-RU" dirty="0" err="1"/>
              <a:t>ранэнько</a:t>
            </a:r>
            <a:r>
              <a:rPr lang="ru-RU" dirty="0"/>
              <a:t>, </a:t>
            </a:r>
            <a:r>
              <a:rPr lang="ru-RU" dirty="0" err="1"/>
              <a:t>прыбэре</a:t>
            </a:r>
            <a:r>
              <a:rPr lang="ru-RU" dirty="0"/>
              <a:t> </a:t>
            </a:r>
            <a:r>
              <a:rPr lang="ru-RU" dirty="0" err="1"/>
              <a:t>всэ</a:t>
            </a:r>
            <a:r>
              <a:rPr lang="ru-RU" dirty="0"/>
              <a:t> </a:t>
            </a:r>
            <a:r>
              <a:rPr lang="ru-RU" dirty="0" err="1"/>
              <a:t>чепурэнько</a:t>
            </a:r>
            <a:r>
              <a:rPr lang="ru-RU" dirty="0"/>
              <a:t>,</a:t>
            </a:r>
          </a:p>
          <a:p>
            <a:r>
              <a:rPr lang="ru-RU" dirty="0"/>
              <a:t>На </a:t>
            </a:r>
            <a:r>
              <a:rPr lang="ru-RU" dirty="0" err="1"/>
              <a:t>снидания</a:t>
            </a:r>
            <a:r>
              <a:rPr lang="ru-RU" dirty="0"/>
              <a:t> </a:t>
            </a:r>
            <a:r>
              <a:rPr lang="ru-RU" dirty="0" err="1"/>
              <a:t>галушкы</a:t>
            </a:r>
            <a:r>
              <a:rPr lang="ru-RU" dirty="0"/>
              <a:t>, </a:t>
            </a:r>
            <a:r>
              <a:rPr lang="ru-RU" dirty="0" err="1"/>
              <a:t>шиликы</a:t>
            </a:r>
            <a:r>
              <a:rPr lang="ru-RU" dirty="0"/>
              <a:t> да </a:t>
            </a:r>
            <a:r>
              <a:rPr lang="ru-RU" dirty="0" err="1"/>
              <a:t>помпушкы</a:t>
            </a:r>
            <a:r>
              <a:rPr lang="ru-RU" dirty="0"/>
              <a:t>,</a:t>
            </a:r>
          </a:p>
          <a:p>
            <a:r>
              <a:rPr lang="ru-RU" dirty="0"/>
              <a:t>А к обиду борщ з </a:t>
            </a:r>
            <a:r>
              <a:rPr lang="ru-RU" dirty="0" err="1"/>
              <a:t>смэтаною</a:t>
            </a:r>
            <a:r>
              <a:rPr lang="ru-RU" dirty="0"/>
              <a:t>, та </a:t>
            </a:r>
            <a:r>
              <a:rPr lang="ru-RU" dirty="0" err="1"/>
              <a:t>ще</a:t>
            </a:r>
            <a:r>
              <a:rPr lang="ru-RU" dirty="0"/>
              <a:t> з мыски </a:t>
            </a:r>
            <a:r>
              <a:rPr lang="ru-RU" dirty="0" err="1"/>
              <a:t>полывяний</a:t>
            </a:r>
            <a:r>
              <a:rPr lang="ru-RU" dirty="0"/>
              <a:t>,</a:t>
            </a:r>
          </a:p>
          <a:p>
            <a:r>
              <a:rPr lang="ru-RU" dirty="0"/>
              <a:t>З </a:t>
            </a:r>
            <a:r>
              <a:rPr lang="ru-RU" dirty="0" err="1"/>
              <a:t>часныком</a:t>
            </a:r>
            <a:r>
              <a:rPr lang="ru-RU" dirty="0"/>
              <a:t> пампушки - </a:t>
            </a:r>
            <a:r>
              <a:rPr lang="ru-RU" dirty="0" err="1"/>
              <a:t>кваша</a:t>
            </a:r>
            <a:r>
              <a:rPr lang="ru-RU" dirty="0"/>
              <a:t>, та </a:t>
            </a:r>
            <a:r>
              <a:rPr lang="ru-RU" dirty="0" err="1"/>
              <a:t>ще</a:t>
            </a:r>
            <a:r>
              <a:rPr lang="ru-RU" dirty="0"/>
              <a:t> з </a:t>
            </a:r>
            <a:r>
              <a:rPr lang="ru-RU" dirty="0" err="1"/>
              <a:t>вышкваркамы</a:t>
            </a:r>
            <a:r>
              <a:rPr lang="ru-RU" dirty="0"/>
              <a:t> каша,</a:t>
            </a:r>
          </a:p>
          <a:p>
            <a:r>
              <a:rPr lang="ru-RU" dirty="0"/>
              <a:t>Курчат пара з </a:t>
            </a:r>
            <a:r>
              <a:rPr lang="ru-RU" dirty="0" err="1"/>
              <a:t>пидлываном</a:t>
            </a:r>
            <a:r>
              <a:rPr lang="ru-RU" dirty="0"/>
              <a:t>, </a:t>
            </a:r>
            <a:r>
              <a:rPr lang="ru-RU" dirty="0" err="1"/>
              <a:t>йидять</a:t>
            </a:r>
            <a:r>
              <a:rPr lang="ru-RU" dirty="0"/>
              <a:t> </a:t>
            </a:r>
            <a:r>
              <a:rPr lang="ru-RU" dirty="0" err="1"/>
              <a:t>соби</a:t>
            </a:r>
            <a:r>
              <a:rPr lang="ru-RU" dirty="0"/>
              <a:t> </a:t>
            </a:r>
            <a:r>
              <a:rPr lang="ru-RU" dirty="0" err="1"/>
              <a:t>вдвох</a:t>
            </a:r>
            <a:r>
              <a:rPr lang="ru-RU" dirty="0"/>
              <a:t> з Иваном,</a:t>
            </a:r>
          </a:p>
          <a:p>
            <a:r>
              <a:rPr lang="ru-RU" dirty="0"/>
              <a:t>И </a:t>
            </a:r>
            <a:r>
              <a:rPr lang="ru-RU" dirty="0" err="1"/>
              <a:t>локшину</a:t>
            </a:r>
            <a:r>
              <a:rPr lang="ru-RU" dirty="0"/>
              <a:t> з молоком, и </a:t>
            </a:r>
            <a:r>
              <a:rPr lang="ru-RU" dirty="0" err="1"/>
              <a:t>ковбаску</a:t>
            </a:r>
            <a:r>
              <a:rPr lang="ru-RU" dirty="0"/>
              <a:t> с </a:t>
            </a:r>
            <a:r>
              <a:rPr lang="ru-RU" dirty="0" err="1"/>
              <a:t>часныком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92385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1\Desktop\кулинарная книга\1621894027_19-phonoteka_org-p-fon-dlya-prezentatsii-na-kulinarnuyu-temu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323"/>
          <a:stretch/>
        </p:blipFill>
        <p:spPr bwMode="auto">
          <a:xfrm rot="10800000">
            <a:off x="21428" y="15702"/>
            <a:ext cx="9144000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7849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1.2.</a:t>
            </a:r>
            <a:r>
              <a:rPr lang="ru-RU" sz="2400" dirty="0"/>
              <a:t>	</a:t>
            </a:r>
            <a:r>
              <a:rPr lang="ru-RU" sz="2800" b="1" dirty="0">
                <a:solidFill>
                  <a:srgbClr val="C00000"/>
                </a:solidFill>
              </a:rPr>
              <a:t>Что такое «Галушки»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1.3.Разновидности </a:t>
            </a:r>
            <a:r>
              <a:rPr lang="ru-RU" sz="2800" b="1" dirty="0">
                <a:solidFill>
                  <a:srgbClr val="C00000"/>
                </a:solidFill>
              </a:rPr>
              <a:t>галушек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124117"/>
            <a:ext cx="79443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Итальянские, украинские, белорусские, германские, словацкие и др.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s://foodandmood.com.ua/i/70/94/60/709460/gallery/3b5fbf0cd906d20fb88fe0e45affe69b-quality_75Xresize_1Xallow_enlarge_0Xw_700Xh_7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62509">
            <a:off x="745327" y="1798761"/>
            <a:ext cx="2680363" cy="1748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Фото к рецепту: Галушки украинские">
            <a:hlinkClick r:id="rId4" tgtFrame="&quot;_blank&quot;"/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41" b="7366"/>
          <a:stretch/>
        </p:blipFill>
        <p:spPr bwMode="auto">
          <a:xfrm>
            <a:off x="3399154" y="1587921"/>
            <a:ext cx="2757022" cy="196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29337">
            <a:off x="6163939" y="1758173"/>
            <a:ext cx="2824306" cy="1969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90638">
            <a:off x="653785" y="3726793"/>
            <a:ext cx="2924101" cy="1761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74392">
            <a:off x="3478037" y="3590035"/>
            <a:ext cx="2922021" cy="1990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4836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1\Desktop\кулинарная книга\1613649428_4-p-fon-dlya-kulinarnoi-prezentatsii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407"/>
          <a:stretch/>
        </p:blipFill>
        <p:spPr bwMode="auto">
          <a:xfrm>
            <a:off x="107504" y="179035"/>
            <a:ext cx="2896235" cy="2011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" name="Рисунок 3" descr="Фото к рецепту: Полтавские галушки">
            <a:hlinkClick r:id="rId4" tgtFrame="&quot;_blank&quot;"/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178" b="7037"/>
          <a:stretch/>
        </p:blipFill>
        <p:spPr bwMode="auto">
          <a:xfrm>
            <a:off x="3097185" y="200943"/>
            <a:ext cx="2668296" cy="19897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 descr="Фото к рецепту: Картофельные галушки">
            <a:hlinkClick r:id="rId6" tgtFrame="&quot;_blank&quot;"/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833" b="7635"/>
          <a:stretch/>
        </p:blipFill>
        <p:spPr bwMode="auto">
          <a:xfrm>
            <a:off x="107504" y="2263471"/>
            <a:ext cx="3002900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6005"/>
            <a:ext cx="3153410" cy="212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s://foodandmood.com.ua/i/70/94/60/709460/image_main/da50cd07f4cbf34fc086e8ec702654b3-quality_75Xresize_crop_1Xallow_enlarge_0Xw_740Xh_493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9714" y="2243352"/>
            <a:ext cx="3262486" cy="2193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516216" y="2420888"/>
            <a:ext cx="25053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Галушки в </a:t>
            </a:r>
            <a:r>
              <a:rPr lang="ru-RU" sz="2000" b="1" dirty="0" smtClean="0">
                <a:solidFill>
                  <a:srgbClr val="C00000"/>
                </a:solidFill>
              </a:rPr>
              <a:t>бульоне,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полтавские галушки,</a:t>
            </a:r>
            <a:r>
              <a:rPr lang="ru-RU" sz="2000" b="1" dirty="0">
                <a:solidFill>
                  <a:srgbClr val="C00000"/>
                </a:solidFill>
              </a:rPr>
              <a:t> словацкие галушки</a:t>
            </a:r>
            <a:r>
              <a:rPr lang="ru-RU" sz="2000" b="1" dirty="0" smtClean="0">
                <a:solidFill>
                  <a:srgbClr val="C00000"/>
                </a:solidFill>
              </a:rPr>
              <a:t> картофельные галушки,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украинские с салом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986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USER1\Desktop\кулинарная книга\1613649470_17-p-fon-dlya-kulinarnoi-prezentatsii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01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673391"/>
              </p:ext>
            </p:extLst>
          </p:nvPr>
        </p:nvGraphicFramePr>
        <p:xfrm>
          <a:off x="160949" y="1268760"/>
          <a:ext cx="8858205" cy="5449210"/>
        </p:xfrm>
        <a:graphic>
          <a:graphicData uri="http://schemas.openxmlformats.org/drawingml/2006/table">
            <a:tbl>
              <a:tblPr firstRow="1" firstCol="1" bandRow="1"/>
              <a:tblGrid>
                <a:gridCol w="3546955"/>
                <a:gridCol w="3096344"/>
                <a:gridCol w="2214906"/>
              </a:tblGrid>
              <a:tr h="3862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Вопросы анкеты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Варианты ответов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респондентов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40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Какие кубанские блюда знаете?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борщ </a:t>
                      </a:r>
                      <a:endParaRPr lang="ru-RU" sz="24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вареники </a:t>
                      </a:r>
                      <a:endParaRPr lang="ru-RU" sz="24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галушки </a:t>
                      </a:r>
                      <a:endParaRPr lang="ru-RU" sz="24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пышки </a:t>
                      </a:r>
                      <a:endParaRPr lang="ru-RU" sz="24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ватрушки</a:t>
                      </a:r>
                      <a:endParaRPr lang="ru-RU" sz="24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узвар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Какие из них чаще всего готовите?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борщ 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вареники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галушки 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пышки 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ватрушки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узвар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726403" y="116632"/>
            <a:ext cx="4824536" cy="1020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2. Практическая часть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2.1. Анкетирование учащихся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307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USER1\Desktop\кулинарная книга\1613649470_17-p-fon-dlya-kulinarnoi-prezentatsii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01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2407405"/>
              </p:ext>
            </p:extLst>
          </p:nvPr>
        </p:nvGraphicFramePr>
        <p:xfrm>
          <a:off x="179512" y="1340768"/>
          <a:ext cx="8784976" cy="4416552"/>
        </p:xfrm>
        <a:graphic>
          <a:graphicData uri="http://schemas.openxmlformats.org/drawingml/2006/table">
            <a:tbl>
              <a:tblPr firstRow="1" firstCol="1" bandRow="1"/>
              <a:tblGrid>
                <a:gridCol w="6208270"/>
                <a:gridCol w="1332169"/>
                <a:gridCol w="1244537"/>
              </a:tblGrid>
              <a:tr h="645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Вопросы анкеты</a:t>
                      </a:r>
                      <a:endParaRPr lang="ru-RU" sz="24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 «Да»</a:t>
                      </a:r>
                      <a:endParaRPr lang="ru-RU" sz="24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 «Нет»</a:t>
                      </a:r>
                      <a:endParaRPr lang="ru-RU" sz="24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Знаете ли 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 рецепты </a:t>
                      </a: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приготовления галушек?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800" b="1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2800" b="1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Известны ли вам рецепты галушек различных кухонь мира?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Хотели бы научиться новым рецептам приготовления этого блюда?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726403" y="116632"/>
            <a:ext cx="4824536" cy="1020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2. Практическая часть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2.1. Анкетирование учащихся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187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1\Desktop\кулинарная книга\1620160252_46-phonoteka_org-p-fon-dlya-knigi-retseptov-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21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620688"/>
            <a:ext cx="30243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2.2. Самостоятельное приготовление кубанских блюд под руководством наших мам и бабушек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8525" y="2204864"/>
            <a:ext cx="3260324" cy="2947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80112" y="692696"/>
            <a:ext cx="31049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</a:rPr>
              <a:t>Борщ по-кубански от бабушки Ольги Николаевны </a:t>
            </a:r>
            <a:r>
              <a:rPr lang="ru-RU" sz="2000" b="1" i="1" dirty="0" err="1">
                <a:solidFill>
                  <a:srgbClr val="FF0000"/>
                </a:solidFill>
              </a:rPr>
              <a:t>Лелюк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75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570</Words>
  <Application>Microsoft Office PowerPoint</Application>
  <PresentationFormat>Экран (4:3)</PresentationFormat>
  <Paragraphs>111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Ольга</cp:lastModifiedBy>
  <cp:revision>28</cp:revision>
  <dcterms:created xsi:type="dcterms:W3CDTF">2022-03-06T10:37:23Z</dcterms:created>
  <dcterms:modified xsi:type="dcterms:W3CDTF">2022-03-11T09:56:21Z</dcterms:modified>
</cp:coreProperties>
</file>