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sldIdLst>
    <p:sldId id="269" r:id="rId2"/>
    <p:sldId id="256" r:id="rId3"/>
    <p:sldId id="258" r:id="rId4"/>
    <p:sldId id="259" r:id="rId5"/>
    <p:sldId id="267" r:id="rId6"/>
    <p:sldId id="260" r:id="rId7"/>
    <p:sldId id="265" r:id="rId8"/>
    <p:sldId id="261" r:id="rId9"/>
    <p:sldId id="262" r:id="rId10"/>
    <p:sldId id="264" r:id="rId11"/>
    <p:sldId id="268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1353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8984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108466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9294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75380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6750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64424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2801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2849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0326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8466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6722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319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29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03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43294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8F60A-887A-47C4-B72F-FEEB29E14714}" type="datetimeFigureOut">
              <a:rPr lang="ru-RU" smtClean="0"/>
              <a:t>16.01.2022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AB88ECA-3797-4213-8213-1B3AF4BA1C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3769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  <p:sldLayoutId id="2147483741" r:id="rId13"/>
    <p:sldLayoutId id="2147483742" r:id="rId14"/>
    <p:sldLayoutId id="2147483743" r:id="rId15"/>
    <p:sldLayoutId id="214748374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2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2.png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8063" y="2553077"/>
            <a:ext cx="87818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>
                <a:solidFill>
                  <a:srgbClr val="FF0000"/>
                </a:solidFill>
              </a:rPr>
              <a:t>МАШЕНЬКИНЫ ПОМОЩНИКИ</a:t>
            </a:r>
          </a:p>
        </p:txBody>
      </p:sp>
    </p:spTree>
    <p:extLst>
      <p:ext uri="{BB962C8B-B14F-4D97-AF65-F5344CB8AC3E}">
        <p14:creationId xmlns:p14="http://schemas.microsoft.com/office/powerpoint/2010/main" val="2950316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708" y="1216242"/>
            <a:ext cx="4656499" cy="492424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87232" y="543208"/>
            <a:ext cx="5160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МАЛИНОВОЕ ВАРЕНЬЕ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031" y="2998939"/>
            <a:ext cx="4228300" cy="314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397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6145" t="10372" r="25313" b="20555"/>
          <a:stretch/>
        </p:blipFill>
        <p:spPr>
          <a:xfrm>
            <a:off x="0" y="-1"/>
            <a:ext cx="12192000" cy="6911271"/>
          </a:xfrm>
          <a:prstGeom prst="rect">
            <a:avLst/>
          </a:prstGeom>
        </p:spPr>
      </p:pic>
      <p:pic>
        <p:nvPicPr>
          <p:cNvPr id="2" name="es_the-storytell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159905" y="598509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319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3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465806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97933" y="362139"/>
            <a:ext cx="54592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«ТРИ МЕДВЕДЯ»</a:t>
            </a:r>
          </a:p>
        </p:txBody>
      </p:sp>
      <p:pic>
        <p:nvPicPr>
          <p:cNvPr id="4" name="Шоу Три Медведя - Считалочка (минус) (goodmp3.ru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60316" y="535135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5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759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85" y="425513"/>
            <a:ext cx="9062520" cy="5657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0079" y="6011501"/>
            <a:ext cx="166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Михайло Иванович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90108" y="5839485"/>
            <a:ext cx="16658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Настасья Петровна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161291" y="6083363"/>
            <a:ext cx="20008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Мишутка</a:t>
            </a:r>
          </a:p>
        </p:txBody>
      </p:sp>
    </p:spTree>
    <p:extLst>
      <p:ext uri="{BB962C8B-B14F-4D97-AF65-F5344CB8AC3E}">
        <p14:creationId xmlns:p14="http://schemas.microsoft.com/office/powerpoint/2010/main" val="1052504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209" y="414196"/>
            <a:ext cx="8579668" cy="643475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11921" y="497941"/>
            <a:ext cx="2218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Маша</a:t>
            </a:r>
          </a:p>
        </p:txBody>
      </p:sp>
      <p:pic>
        <p:nvPicPr>
          <p:cNvPr id="4" name="Masha_i_Medved_-_3._Vyhod_Mashi_(Gybka.com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69782" y="526081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98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9054" y="0"/>
            <a:ext cx="12201054" cy="6858000"/>
          </a:xfrm>
          <a:prstGeom prst="rect">
            <a:avLst/>
          </a:prstGeom>
        </p:spPr>
      </p:pic>
      <p:pic>
        <p:nvPicPr>
          <p:cNvPr id="2" name="es_the-storytell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22868" y="60937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279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33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23" t="-307" b="-30"/>
          <a:stretch/>
        </p:blipFill>
        <p:spPr>
          <a:xfrm>
            <a:off x="425513" y="0"/>
            <a:ext cx="8256760" cy="6830142"/>
          </a:xfrm>
          <a:prstGeom prst="rect">
            <a:avLst/>
          </a:prstGeom>
        </p:spPr>
      </p:pic>
      <p:pic>
        <p:nvPicPr>
          <p:cNvPr id="3" name="salamisound-1454157-birds-in-the-forest-with-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31921" y="608468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436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23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849" y="235390"/>
            <a:ext cx="8093798" cy="643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1823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" t="51804" r="-1"/>
          <a:stretch/>
        </p:blipFill>
        <p:spPr>
          <a:xfrm>
            <a:off x="380247" y="3191346"/>
            <a:ext cx="9741742" cy="36666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18915" y="968721"/>
            <a:ext cx="380245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/>
              <a:t>Расставим стулья по местам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984" t="6312" r="13491" b="14975"/>
          <a:stretch/>
        </p:blipFill>
        <p:spPr>
          <a:xfrm>
            <a:off x="733332" y="130216"/>
            <a:ext cx="2399167" cy="298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05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9209" y="2578806"/>
            <a:ext cx="5665202" cy="391253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86" t="2074" r="59272" b="84076"/>
          <a:stretch/>
        </p:blipFill>
        <p:spPr>
          <a:xfrm>
            <a:off x="389299" y="1002683"/>
            <a:ext cx="1453082" cy="103330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88055" y="217720"/>
            <a:ext cx="61563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Расставить по размеру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6" t="34141" r="59401" b="51644"/>
          <a:stretch/>
        </p:blipFill>
        <p:spPr>
          <a:xfrm>
            <a:off x="2571184" y="1401472"/>
            <a:ext cx="964036" cy="6945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01" t="65329" r="13797" b="21517"/>
          <a:stretch/>
        </p:blipFill>
        <p:spPr>
          <a:xfrm>
            <a:off x="3960614" y="742384"/>
            <a:ext cx="1940401" cy="12936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22" t="8174" r="14465" b="13839"/>
          <a:stretch/>
        </p:blipFill>
        <p:spPr>
          <a:xfrm>
            <a:off x="425513" y="2578806"/>
            <a:ext cx="2761307" cy="3758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259163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215</TotalTime>
  <Words>21</Words>
  <Application>Microsoft Office PowerPoint</Application>
  <PresentationFormat>Широкоэкранный</PresentationFormat>
  <Paragraphs>9</Paragraphs>
  <Slides>11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Владлена Прокопьева</cp:lastModifiedBy>
  <cp:revision>24</cp:revision>
  <dcterms:created xsi:type="dcterms:W3CDTF">2021-03-19T01:14:39Z</dcterms:created>
  <dcterms:modified xsi:type="dcterms:W3CDTF">2022-01-16T02:33:46Z</dcterms:modified>
</cp:coreProperties>
</file>