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9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26.06.2019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26.06.2019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4375" y="836712"/>
            <a:ext cx="4834079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</a:t>
            </a:r>
            <a:endParaRPr lang="ru-RU" sz="2800" i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6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Помогите спрятать </a:t>
            </a:r>
            <a:endParaRPr lang="ru-RU" sz="3600" b="1" i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6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насекомых</a:t>
            </a:r>
            <a:r>
              <a:rPr lang="ru-RU" sz="36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36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63888" y="5301208"/>
            <a:ext cx="53285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Долгачёва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Светлана Викторовна,</a:t>
            </a:r>
          </a:p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воспитатель, высшая квалификационная категория</a:t>
            </a:r>
          </a:p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МБДОУ № 17 «</a:t>
            </a:r>
            <a:r>
              <a:rPr lang="ru-RU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Журавушка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г. Тихорецка</a:t>
            </a:r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3356992"/>
            <a:ext cx="7488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упражнять в умении называть некоторых насекомых, подвести к пониманию некоторых защитных свойств насекомых (окрас)</a:t>
            </a:r>
            <a:endParaRPr lang="ru-RU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41681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11" name="Picture 19" descr="Картинки по запросу фото красный цветок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8380" y="3089956"/>
            <a:ext cx="2655620" cy="3359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Картинки по запросу фото цветок с нектаром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83" t="1768" r="5912" b="-1768"/>
          <a:stretch/>
        </p:blipFill>
        <p:spPr bwMode="auto">
          <a:xfrm>
            <a:off x="5378595" y="202212"/>
            <a:ext cx="3515064" cy="2610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6" name="Picture 14" descr="Похожее изображени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312" y="3861047"/>
            <a:ext cx="2758197" cy="2588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9" name="Picture 17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" t="48272" r="-145" b="-5524"/>
          <a:stretch/>
        </p:blipFill>
        <p:spPr bwMode="auto">
          <a:xfrm>
            <a:off x="226181" y="4221088"/>
            <a:ext cx="3220656" cy="2457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 descr="Картинки по запросу картинки детям божья коровка"/>
          <p:cNvPicPr>
            <a:picLocks noChangeAspect="1" noChangeArrowheads="1"/>
          </p:cNvPicPr>
          <p:nvPr/>
        </p:nvPicPr>
        <p:blipFill rotWithShape="1">
          <a:blip r:embed="rId6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01" b="11950"/>
          <a:stretch/>
        </p:blipFill>
        <p:spPr bwMode="auto">
          <a:xfrm>
            <a:off x="3958982" y="663877"/>
            <a:ext cx="1349885" cy="1249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Похожее изображение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324" y="2090420"/>
            <a:ext cx="1151086" cy="1526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606488" y="3150743"/>
            <a:ext cx="5048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49079" y="3089956"/>
            <a:ext cx="3879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488417" y="361343"/>
            <a:ext cx="370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57180" y="1610482"/>
            <a:ext cx="379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pic>
        <p:nvPicPr>
          <p:cNvPr id="15" name="Picture 2" descr="ÐÐ¾ÑÐ¾Ð¶ÐµÐµ Ð¸Ð·Ð¾Ð±ÑÐ°Ð¶ÐµÐ½Ð¸Ðµ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13619" r="40573"/>
          <a:stretch/>
        </p:blipFill>
        <p:spPr bwMode="auto">
          <a:xfrm>
            <a:off x="104486" y="592176"/>
            <a:ext cx="2677175" cy="2187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0" descr="Картинки по запросу картинки детям кузнечик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5856" y="1610482"/>
            <a:ext cx="1521988" cy="1521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Картинки по запросу картинки детям пчелка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654" y="2739081"/>
            <a:ext cx="1482007" cy="1482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4454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0.02106 L -0.36407 0.3990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212" y="209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16 0.10139 L 0.16545 0.475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4" y="18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642 -0.01227 L 0.09792 -0.01227 L 0.09792 0.0537 L 0.13941 0.0537 L 0.13941 0.11991 L 0.1809 0.11991 L 0.1809 0.18588 L 0.22257 0.18588 L 0.22257 0.25208 L 0.26406 0.25208 L 0.26406 0.31805 L 0.30556 0.31805 L 0.30556 0.38426 L 0.34722 0.38426 L 0.34722 0.45046 " pathEditMode="relative" rAng="0" ptsTypes="FFFFFFFFFFFFFFF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31" y="23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77 -0.025 L 0.56893 -0.2870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49" y="-13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1844824"/>
            <a:ext cx="4752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МОЛОДЦЫ!</a:t>
            </a:r>
            <a:endParaRPr lang="ru-RU" sz="60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4332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1196752"/>
            <a:ext cx="7200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7030A0"/>
                </a:solidFill>
              </a:rPr>
              <a:t>https://go.mail.ru/search_images?src=go&amp;sbmt=1561534717184&amp;fm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308042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52</Words>
  <Application>Microsoft Office PowerPoint</Application>
  <PresentationFormat>Экран (4:3)</PresentationFormat>
  <Paragraphs>13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2</cp:revision>
  <dcterms:created xsi:type="dcterms:W3CDTF">2019-06-26T07:29:00Z</dcterms:created>
  <dcterms:modified xsi:type="dcterms:W3CDTF">2019-06-26T07:40:33Z</dcterms:modified>
</cp:coreProperties>
</file>