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9" r:id="rId2"/>
    <p:sldId id="257" r:id="rId3"/>
    <p:sldId id="270" r:id="rId4"/>
    <p:sldId id="263" r:id="rId5"/>
    <p:sldId id="259" r:id="rId6"/>
    <p:sldId id="266" r:id="rId7"/>
    <p:sldId id="264" r:id="rId8"/>
    <p:sldId id="265" r:id="rId9"/>
    <p:sldId id="26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32E4C9-431F-4CDC-B2EC-45A94D3FE6B3}" type="datetimeFigureOut">
              <a:rPr lang="ru-RU" smtClean="0"/>
              <a:t>05.01.2020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3425EA-04FA-4C66-9973-9F94C05226A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32E4C9-431F-4CDC-B2EC-45A94D3FE6B3}" type="datetimeFigureOut">
              <a:rPr lang="ru-RU" smtClean="0"/>
              <a:t>05.01.2020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3425EA-04FA-4C66-9973-9F94C05226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32E4C9-431F-4CDC-B2EC-45A94D3FE6B3}" type="datetimeFigureOut">
              <a:rPr lang="ru-RU" smtClean="0"/>
              <a:t>05.01.2020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3425EA-04FA-4C66-9973-9F94C05226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32E4C9-431F-4CDC-B2EC-45A94D3FE6B3}" type="datetimeFigureOut">
              <a:rPr lang="ru-RU" smtClean="0"/>
              <a:t>05.01.2020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3425EA-04FA-4C66-9973-9F94C05226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32E4C9-431F-4CDC-B2EC-45A94D3FE6B3}" type="datetimeFigureOut">
              <a:rPr lang="ru-RU" smtClean="0"/>
              <a:t>05.01.2020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3425EA-04FA-4C66-9973-9F94C05226A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32E4C9-431F-4CDC-B2EC-45A94D3FE6B3}" type="datetimeFigureOut">
              <a:rPr lang="ru-RU" smtClean="0"/>
              <a:t>05.01.2020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3425EA-04FA-4C66-9973-9F94C05226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32E4C9-431F-4CDC-B2EC-45A94D3FE6B3}" type="datetimeFigureOut">
              <a:rPr lang="ru-RU" smtClean="0"/>
              <a:t>05.01.2020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3425EA-04FA-4C66-9973-9F94C05226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32E4C9-431F-4CDC-B2EC-45A94D3FE6B3}" type="datetimeFigureOut">
              <a:rPr lang="ru-RU" smtClean="0"/>
              <a:t>05.01.2020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3425EA-04FA-4C66-9973-9F94C05226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32E4C9-431F-4CDC-B2EC-45A94D3FE6B3}" type="datetimeFigureOut">
              <a:rPr lang="ru-RU" smtClean="0"/>
              <a:t>05.01.2020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3425EA-04FA-4C66-9973-9F94C05226A9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32E4C9-431F-4CDC-B2EC-45A94D3FE6B3}" type="datetimeFigureOut">
              <a:rPr lang="ru-RU" smtClean="0"/>
              <a:t>05.01.2020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3425EA-04FA-4C66-9973-9F94C05226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32E4C9-431F-4CDC-B2EC-45A94D3FE6B3}" type="datetimeFigureOut">
              <a:rPr lang="ru-RU" smtClean="0"/>
              <a:t>05.01.2020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3425EA-04FA-4C66-9973-9F94C05226A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C332E4C9-431F-4CDC-B2EC-45A94D3FE6B3}" type="datetimeFigureOut">
              <a:rPr lang="ru-RU" smtClean="0"/>
              <a:t>05.01.2020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5D3425EA-04FA-4C66-9973-9F94C05226A9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s://static.mk.ru/upload/entities/2018/09/06/articles/detailPicture/48/62/45/7f/1e7d8c7da246043aad46eae28085ddf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46" t="15415" r="20045" b="16425"/>
          <a:stretch/>
        </p:blipFill>
        <p:spPr bwMode="auto">
          <a:xfrm>
            <a:off x="7214232" y="3789040"/>
            <a:ext cx="1431864" cy="23295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6" name="Picture 8" descr="http://serpuhov.ru/upload/iblock/833/%D0%B4%D0%B5%D0%BD%D1%8C%20%D0%B3%D0%BE%D1%80%D0%BE%D0%B4%D0%B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505" y="260648"/>
            <a:ext cx="4763329" cy="32403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3" name="Прямоугольник 2"/>
          <p:cNvSpPr/>
          <p:nvPr/>
        </p:nvSpPr>
        <p:spPr>
          <a:xfrm>
            <a:off x="5219426" y="568896"/>
            <a:ext cx="3823178" cy="22380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48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 </a:t>
            </a:r>
            <a:r>
              <a:rPr lang="ru-RU" sz="48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1339г.-2019г.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6600" b="1" i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680 </a:t>
            </a:r>
            <a:r>
              <a:rPr lang="ru-RU" sz="6600" b="1" i="1" cap="none" spc="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лет</a:t>
            </a:r>
            <a:endParaRPr lang="ru-RU" sz="6600" b="1" i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3074" name="Picture 2" descr="C:\Users\User\Desktop\USAG1842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24"/>
          <a:stretch/>
        </p:blipFill>
        <p:spPr bwMode="auto">
          <a:xfrm>
            <a:off x="1403648" y="3255818"/>
            <a:ext cx="5449516" cy="332627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678594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03" name="Picture 11" descr="http://www.rewizor.ru/files/51827kcal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9" r="5635" b="6407"/>
          <a:stretch/>
        </p:blipFill>
        <p:spPr bwMode="auto">
          <a:xfrm>
            <a:off x="2699792" y="3384287"/>
            <a:ext cx="4211805" cy="317025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2" name="Прямоугольник 1"/>
          <p:cNvSpPr/>
          <p:nvPr/>
        </p:nvSpPr>
        <p:spPr>
          <a:xfrm>
            <a:off x="899592" y="2060847"/>
            <a:ext cx="79928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3600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«Серпухов - претендент на включение в  </a:t>
            </a:r>
          </a:p>
          <a:p>
            <a:pPr algn="just">
              <a:spcAft>
                <a:spcPts val="0"/>
              </a:spcAft>
            </a:pPr>
            <a:r>
              <a:rPr lang="ru-RU" sz="36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           </a:t>
            </a:r>
            <a:r>
              <a:rPr lang="ru-RU" sz="3600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«Золотое кольцо России».</a:t>
            </a:r>
            <a:endParaRPr lang="ru-RU" sz="3600" dirty="0">
              <a:effectLst/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  <p:pic>
        <p:nvPicPr>
          <p:cNvPr id="8205" name="Picture 13" descr="http://devonphysio.com/wp-content/uploads/2016/03/Thumbs-Up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66" t="3918" r="19845" b="5378"/>
          <a:stretch/>
        </p:blipFill>
        <p:spPr bwMode="auto">
          <a:xfrm>
            <a:off x="7308304" y="4474550"/>
            <a:ext cx="1421904" cy="1990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https://png.pngtree.com/element_origin_min_pic/17/08/17/2055d67a7eb01b16edcd584fbe0d3320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40" b="10257"/>
          <a:stretch/>
        </p:blipFill>
        <p:spPr bwMode="auto">
          <a:xfrm>
            <a:off x="1691680" y="116632"/>
            <a:ext cx="2433293" cy="194484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046296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83768" y="404664"/>
            <a:ext cx="434787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Поехали!</a:t>
            </a:r>
            <a:endParaRPr lang="ru-RU" sz="6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59832" y="5789154"/>
            <a:ext cx="33310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Маршрут №1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0" name="Picture 4" descr="https://png.pngtree.com/element_origin_min_pic/17/08/17/2055d67a7eb01b16edcd584fbe0d332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50" b="8355"/>
          <a:stretch/>
        </p:blipFill>
        <p:spPr bwMode="auto">
          <a:xfrm>
            <a:off x="1750712" y="1418831"/>
            <a:ext cx="5341568" cy="43437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909" b="13182"/>
          <a:stretch/>
        </p:blipFill>
        <p:spPr bwMode="auto">
          <a:xfrm>
            <a:off x="7236296" y="5507160"/>
            <a:ext cx="1770198" cy="1255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67791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mirserpuhova.ru/images/stories/old-Serp/old-Serpuhov-00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19" y="2860603"/>
            <a:ext cx="4946791" cy="33123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8" name="Picture 4" descr="http://posmotrim.by/pics/145431323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96" y="171074"/>
            <a:ext cx="4837081" cy="27809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" name="Picture 2" descr="C:\Users\User\Desktop\Новая папка (2)\IMG_7374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913"/>
          <a:stretch/>
        </p:blipFill>
        <p:spPr bwMode="auto">
          <a:xfrm>
            <a:off x="395536" y="2976817"/>
            <a:ext cx="3181415" cy="33123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" name="Picture 4" descr="C:\Users\User\Desktop\Новая папка (2)\IMG_7376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05" t="19193" b="22116"/>
          <a:stretch/>
        </p:blipFill>
        <p:spPr bwMode="auto">
          <a:xfrm>
            <a:off x="5508104" y="292346"/>
            <a:ext cx="3158652" cy="29150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27243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otv-media.ru/upload/resize_cache/iblock/7a7/968_504_2/7a724778e4d92883b7f5b052668ab30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747"/>
          <a:stretch/>
        </p:blipFill>
        <p:spPr bwMode="auto">
          <a:xfrm>
            <a:off x="1938638" y="1772816"/>
            <a:ext cx="4651646" cy="339906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User\Desktop\Новая папка (2)\TASN9206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363"/>
          <a:stretch/>
        </p:blipFill>
        <p:spPr bwMode="auto">
          <a:xfrm>
            <a:off x="18256" y="0"/>
            <a:ext cx="3840764" cy="474393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esktop\Новая папка (2)\XWOB095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51720"/>
            <a:ext cx="3330370" cy="444049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User\Desktop\Новая папка (2)\JSGO546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853461"/>
            <a:ext cx="2835711" cy="378094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User\Desktop\Новая папка (2)\DZFZ938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400176"/>
            <a:ext cx="3834426" cy="511256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User\Desktop\Новая папка (2)\QNYB8032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6267" y="260648"/>
            <a:ext cx="4545505" cy="606067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9461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avatars.mds.yandex.net/get-pdb/477388/e15576de-6e75-413f-b731-1ed9068d2da3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4541" y="287257"/>
            <a:ext cx="5036650" cy="335776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6" name="Picture 2" descr="C:\Users\User\Desktop\Новая папка (2)\DNDU462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76672"/>
            <a:ext cx="5725583" cy="381556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7" name="Picture 3" descr="C:\Users\User\Desktop\Новая папка (2)\QPLG111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966140"/>
            <a:ext cx="6705831" cy="44688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269707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xn--e1abhtc5bxe.xn--p1ai/wp-content/uploads/2017/08/serpuhovskij-vladychnyj-monastyr-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32656"/>
            <a:ext cx="6439997" cy="42629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0" name="Picture 2" descr="C:\Users\User\Desktop\IMG_739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988840"/>
            <a:ext cx="6372708" cy="42484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530408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hotels.sletat.ru/i/f/104944_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4534290" cy="30243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7172" name="Picture 4" descr="https://t-ec.bstatic.com/images/hotel/max1024x768/210/2104404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3299" y="3624919"/>
            <a:ext cx="3916677" cy="261239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6" name="Picture 2" descr="C:\Users\User\Desktop\OXJU571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556792"/>
            <a:ext cx="3861739" cy="514898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7" name="Picture 3" descr="C:\Users\User\Desktop\REMB8486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476672"/>
            <a:ext cx="5587822" cy="419086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8" name="Picture 4" descr="C:\Users\User\Desktop\SPCA7184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843" y="314866"/>
            <a:ext cx="8447584" cy="6335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2063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116632"/>
            <a:ext cx="7848872" cy="49767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FFFFFF"/>
                </a:solidFill>
                <a:effectLst/>
                <a:latin typeface="Times New Roman"/>
                <a:ea typeface="Times New Roman"/>
              </a:rPr>
              <a:t>©И </a:t>
            </a:r>
            <a:r>
              <a:rPr lang="ru-RU" sz="3200" dirty="0" smtClean="0">
                <a:solidFill>
                  <a:srgbClr val="FFFFFF"/>
                </a:solidFill>
                <a:effectLst/>
                <a:latin typeface="Mistral" pitchFamily="66" charset="0"/>
                <a:ea typeface="Times New Roman"/>
              </a:rPr>
              <a:t> </a:t>
            </a:r>
            <a:r>
              <a:rPr lang="ru-RU" sz="3200" i="1" dirty="0" smtClean="0">
                <a:solidFill>
                  <a:srgbClr val="242424"/>
                </a:solidFill>
                <a:effectLst/>
                <a:latin typeface="Mistral" pitchFamily="66" charset="0"/>
                <a:ea typeface="Calibri"/>
              </a:rPr>
              <a:t> </a:t>
            </a:r>
            <a:r>
              <a:rPr lang="ru-RU" sz="2800" dirty="0" smtClean="0">
                <a:solidFill>
                  <a:srgbClr val="242424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Серпухов - город с уникальной многовековой историей, богатым культурным наследием, неповторимым архитектурным обликом. Мы приложим максимум усилий, чтобы всем, кто приехал к нам однажды, захотелось возвращаться в Серпухов снова и снова.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4000" dirty="0" smtClean="0">
              <a:effectLst/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800"/>
              </a:spcAft>
            </a:pPr>
            <a:r>
              <a:rPr lang="ru-RU" sz="3200" b="1" dirty="0" smtClean="0">
                <a:solidFill>
                  <a:srgbClr val="000000"/>
                </a:solidFill>
                <a:effectLst/>
                <a:latin typeface="Mistral" pitchFamily="66" charset="0"/>
                <a:ea typeface="Times New Roman"/>
              </a:rPr>
              <a:t/>
            </a:r>
            <a:br>
              <a:rPr lang="ru-RU" sz="3200" b="1" dirty="0" smtClean="0">
                <a:solidFill>
                  <a:srgbClr val="000000"/>
                </a:solidFill>
                <a:effectLst/>
                <a:latin typeface="Mistral" pitchFamily="66" charset="0"/>
                <a:ea typeface="Times New Roman"/>
              </a:rPr>
            </a:br>
            <a:endParaRPr lang="ru-RU" sz="3200" dirty="0">
              <a:effectLst/>
              <a:latin typeface="Mistral" pitchFamily="66" charset="0"/>
              <a:ea typeface="Calibri"/>
            </a:endParaRPr>
          </a:p>
        </p:txBody>
      </p:sp>
      <p:pic>
        <p:nvPicPr>
          <p:cNvPr id="1026" name="Picture 2" descr="http://www.maket-prof.ru/files/Image/img-4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3201641"/>
            <a:ext cx="4797533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6961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93</TotalTime>
  <Words>27</Words>
  <Application>Microsoft Office PowerPoint</Application>
  <PresentationFormat>Экран (4:3)</PresentationFormat>
  <Paragraphs>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Солнцестояние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16</cp:revision>
  <dcterms:created xsi:type="dcterms:W3CDTF">2019-01-12T10:59:00Z</dcterms:created>
  <dcterms:modified xsi:type="dcterms:W3CDTF">2020-01-05T15:07:15Z</dcterms:modified>
</cp:coreProperties>
</file>