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4" r:id="rId3"/>
    <p:sldId id="256" r:id="rId4"/>
    <p:sldId id="257" r:id="rId5"/>
    <p:sldId id="265" r:id="rId6"/>
    <p:sldId id="258" r:id="rId7"/>
    <p:sldId id="259" r:id="rId8"/>
    <p:sldId id="260" r:id="rId9"/>
    <p:sldId id="261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03DD-4958-98F3-E7AF72E26E73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03DD-4958-98F3-E7AF72E26E73}"/>
              </c:ext>
            </c:extLst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03DD-4958-98F3-E7AF72E26E73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03DD-4958-98F3-E7AF72E26E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Посещают выставки</c:v>
                </c:pt>
                <c:pt idx="1">
                  <c:v>Посещают музеи</c:v>
                </c:pt>
                <c:pt idx="2">
                  <c:v>Посещают концерты</c:v>
                </c:pt>
                <c:pt idx="3">
                  <c:v>Выезжают на природу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0.21000000000000002</c:v>
                </c:pt>
                <c:pt idx="1">
                  <c:v>0.21000000000000002</c:v>
                </c:pt>
                <c:pt idx="2">
                  <c:v>0.18000000000000002</c:v>
                </c:pt>
                <c:pt idx="3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DD-4958-98F3-E7AF72E26E7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740020142830983"/>
          <c:y val="0.26814783287224231"/>
          <c:w val="0.30259979857169017"/>
          <c:h val="0.40739802794920904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800" dirty="0"/>
              <a:t>Куда бы вы хотели сходить или съездить всей семьёй?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Куда бы вы хотели сходить или съездить всей семьёй?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0-F118-4DFF-A123-7053FA7E5D45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F118-4DFF-A123-7053FA7E5D45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2-F118-4DFF-A123-7053FA7E5D45}"/>
              </c:ext>
            </c:extLst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118-4DFF-A123-7053FA7E5D45}"/>
              </c:ext>
            </c:extLst>
          </c:dPt>
          <c:dPt>
            <c:idx val="4"/>
            <c:bubble3D val="0"/>
            <c:spPr>
              <a:solidFill>
                <a:schemeClr val="accent4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F118-4DFF-A123-7053FA7E5D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Сходить на концерт</c:v>
                </c:pt>
                <c:pt idx="1">
                  <c:v>Сходить в музей</c:v>
                </c:pt>
                <c:pt idx="2">
                  <c:v>Сходить на выставку</c:v>
                </c:pt>
                <c:pt idx="3">
                  <c:v>Съездить на природу</c:v>
                </c:pt>
                <c:pt idx="4">
                  <c:v>Другое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</c:v>
                </c:pt>
                <c:pt idx="1">
                  <c:v>17</c:v>
                </c:pt>
                <c:pt idx="2">
                  <c:v>12</c:v>
                </c:pt>
                <c:pt idx="3">
                  <c:v>22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118-4DFF-A123-7053FA7E5D4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A2C57-E9C7-4A86-95AE-501A642F013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E1DC7B-60BC-4533-B0D2-5900D1D68335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ЭСТЕТИЧЕСКОЕ ВОСПИТАНИЕ</a:t>
          </a:r>
        </a:p>
      </dgm:t>
    </dgm:pt>
    <dgm:pt modelId="{0E9E5FEF-3DD2-4A73-A156-84CBA6929D3E}" type="parTrans" cxnId="{4AFD3206-FA42-42EC-B1E9-CCB7A8345BD5}">
      <dgm:prSet/>
      <dgm:spPr/>
      <dgm:t>
        <a:bodyPr/>
        <a:lstStyle/>
        <a:p>
          <a:endParaRPr lang="ru-RU"/>
        </a:p>
      </dgm:t>
    </dgm:pt>
    <dgm:pt modelId="{C2114961-CC51-4A74-95FE-5B8A4D219819}" type="sibTrans" cxnId="{4AFD3206-FA42-42EC-B1E9-CCB7A8345BD5}">
      <dgm:prSet/>
      <dgm:spPr/>
      <dgm:t>
        <a:bodyPr/>
        <a:lstStyle/>
        <a:p>
          <a:endParaRPr lang="ru-RU"/>
        </a:p>
      </dgm:t>
    </dgm:pt>
    <dgm:pt modelId="{89970EFF-B922-4898-8376-B27EBFAE2B3F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1500" dirty="0">
              <a:latin typeface="Times New Roman" pitchFamily="18" charset="0"/>
              <a:cs typeface="Times New Roman" pitchFamily="18" charset="0"/>
            </a:rPr>
            <a:t>посещать выставки и музеи</a:t>
          </a:r>
        </a:p>
      </dgm:t>
    </dgm:pt>
    <dgm:pt modelId="{7436A09E-78F5-4D5D-AB44-1BB26002C470}" type="parTrans" cxnId="{07184B59-7638-4055-ACCB-82D5610D0763}">
      <dgm:prSet/>
      <dgm:spPr/>
      <dgm:t>
        <a:bodyPr/>
        <a:lstStyle/>
        <a:p>
          <a:endParaRPr lang="ru-RU"/>
        </a:p>
      </dgm:t>
    </dgm:pt>
    <dgm:pt modelId="{F80E31F7-7860-4B5A-B2C0-891F022DBF75}" type="sibTrans" cxnId="{07184B59-7638-4055-ACCB-82D5610D0763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65C993D1-7D2B-4FBD-9BF4-0B742B269B42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1500" dirty="0">
              <a:latin typeface="Times New Roman" pitchFamily="18" charset="0"/>
              <a:cs typeface="Times New Roman" pitchFamily="18" charset="0"/>
            </a:rPr>
            <a:t>встречаться с интересными людьми</a:t>
          </a:r>
        </a:p>
      </dgm:t>
    </dgm:pt>
    <dgm:pt modelId="{3218C947-6CE0-45EA-BA50-C687BB2BB49D}" type="parTrans" cxnId="{6A077ACA-C5C6-4FBD-A4CB-44BAE180B788}">
      <dgm:prSet/>
      <dgm:spPr/>
      <dgm:t>
        <a:bodyPr/>
        <a:lstStyle/>
        <a:p>
          <a:endParaRPr lang="ru-RU"/>
        </a:p>
      </dgm:t>
    </dgm:pt>
    <dgm:pt modelId="{C61DE424-CEE1-426C-B1D2-1A57D3BBFEBB}" type="sibTrans" cxnId="{6A077ACA-C5C6-4FBD-A4CB-44BAE180B788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5268145B-6ECE-4162-A49B-EEFF1A3CFC49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dirty="0">
              <a:latin typeface="Times New Roman" pitchFamily="18" charset="0"/>
              <a:cs typeface="Times New Roman" pitchFamily="18" charset="0"/>
            </a:rPr>
            <a:t>совершать прогулки, экскурсии</a:t>
          </a:r>
        </a:p>
        <a:p>
          <a:pPr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42AB4B2A-99A0-40B9-B20B-976A6E9B2612}" type="parTrans" cxnId="{34BDB318-9301-4A4C-A9B7-F4D1F9FBB4B1}">
      <dgm:prSet/>
      <dgm:spPr/>
      <dgm:t>
        <a:bodyPr/>
        <a:lstStyle/>
        <a:p>
          <a:endParaRPr lang="ru-RU"/>
        </a:p>
      </dgm:t>
    </dgm:pt>
    <dgm:pt modelId="{FB974724-CE91-4B89-8962-649959754FD4}" type="sibTrans" cxnId="{34BDB318-9301-4A4C-A9B7-F4D1F9FBB4B1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8546797-8766-4FEC-8843-2D170FC7E254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pPr algn="ctr"/>
          <a:r>
            <a:rPr lang="ru-RU" sz="1500" dirty="0">
              <a:latin typeface="Times New Roman" pitchFamily="18" charset="0"/>
              <a:cs typeface="Times New Roman" pitchFamily="18" charset="0"/>
            </a:rPr>
            <a:t>смотреть телепередачи, спектакли, концерты</a:t>
          </a:r>
        </a:p>
      </dgm:t>
    </dgm:pt>
    <dgm:pt modelId="{96476F89-57CA-4558-AED3-4C85B93C1729}" type="parTrans" cxnId="{D2B0D9A7-9413-4A4F-9A8B-838D315F7C7B}">
      <dgm:prSet/>
      <dgm:spPr/>
      <dgm:t>
        <a:bodyPr/>
        <a:lstStyle/>
        <a:p>
          <a:endParaRPr lang="ru-RU"/>
        </a:p>
      </dgm:t>
    </dgm:pt>
    <dgm:pt modelId="{52D34B87-A923-4A95-8024-963F1E464571}" type="sibTrans" cxnId="{D2B0D9A7-9413-4A4F-9A8B-838D315F7C7B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5AE37225-43DD-4171-807B-98887498C2A3}">
      <dgm:prSet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1500" dirty="0">
              <a:latin typeface="Times New Roman" pitchFamily="18" charset="0"/>
              <a:cs typeface="Times New Roman" pitchFamily="18" charset="0"/>
            </a:rPr>
            <a:t>посещать кружки, студии по интересам</a:t>
          </a:r>
        </a:p>
      </dgm:t>
    </dgm:pt>
    <dgm:pt modelId="{34D5048C-5802-41A7-A8B2-C7227023CE89}" type="parTrans" cxnId="{B3922493-9088-4641-A18B-2A9C8AE80018}">
      <dgm:prSet/>
      <dgm:spPr/>
      <dgm:t>
        <a:bodyPr/>
        <a:lstStyle/>
        <a:p>
          <a:endParaRPr lang="ru-RU"/>
        </a:p>
      </dgm:t>
    </dgm:pt>
    <dgm:pt modelId="{43297C8A-4633-40B4-984C-B1A6AE2E8F64}" type="sibTrans" cxnId="{B3922493-9088-4641-A18B-2A9C8AE80018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816B673-3C9D-4B31-8496-B8882C916818}">
      <dgm:prSet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br>
            <a:rPr lang="ru-RU" sz="1500" dirty="0">
              <a:latin typeface="Times New Roman" pitchFamily="18" charset="0"/>
              <a:cs typeface="Times New Roman" pitchFamily="18" charset="0"/>
            </a:rPr>
          </a:br>
          <a:r>
            <a:rPr lang="ru-RU" sz="1500" dirty="0">
              <a:latin typeface="Times New Roman" pitchFamily="18" charset="0"/>
              <a:cs typeface="Times New Roman" pitchFamily="18" charset="0"/>
            </a:rPr>
            <a:t>показывать личным примером необходимость общения с прекрасным</a:t>
          </a:r>
        </a:p>
        <a:p>
          <a:pPr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BD78339-9DEA-400A-8259-0F05AA8DC614}" type="parTrans" cxnId="{1CD0CEC5-876B-49B7-8E49-F69A0790E8FC}">
      <dgm:prSet/>
      <dgm:spPr/>
      <dgm:t>
        <a:bodyPr/>
        <a:lstStyle/>
        <a:p>
          <a:endParaRPr lang="ru-RU"/>
        </a:p>
      </dgm:t>
    </dgm:pt>
    <dgm:pt modelId="{410981D6-7FA0-4621-BC8A-4C38B99934A4}" type="sibTrans" cxnId="{1CD0CEC5-876B-49B7-8E49-F69A0790E8FC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0BECE7A-7BDF-427D-9907-68010EA5EDB7}">
      <dgm:prSet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1500" dirty="0">
              <a:latin typeface="Times New Roman" pitchFamily="18" charset="0"/>
              <a:cs typeface="Times New Roman" pitchFamily="18" charset="0"/>
            </a:rPr>
            <a:t>иметь хобби</a:t>
          </a:r>
        </a:p>
      </dgm:t>
    </dgm:pt>
    <dgm:pt modelId="{03DC1B17-34E0-44E2-9CC0-C9CA15EEEDF7}" type="parTrans" cxnId="{AABDA46B-276E-4071-9D7E-D75571B1C89F}">
      <dgm:prSet/>
      <dgm:spPr/>
      <dgm:t>
        <a:bodyPr/>
        <a:lstStyle/>
        <a:p>
          <a:endParaRPr lang="ru-RU"/>
        </a:p>
      </dgm:t>
    </dgm:pt>
    <dgm:pt modelId="{6AE07304-073F-49A4-B67C-09B8BA3AA6C4}" type="sibTrans" cxnId="{AABDA46B-276E-4071-9D7E-D75571B1C89F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7429E95E-A169-4C9E-A5B2-0335762AF5DC}" type="pres">
      <dgm:prSet presAssocID="{AE4A2C57-E9C7-4A86-95AE-501A642F0134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77E6BC4-E870-4484-99E0-8C1FE6810482}" type="pres">
      <dgm:prSet presAssocID="{54E1DC7B-60BC-4533-B0D2-5900D1D68335}" presName="centerShape" presStyleLbl="node0" presStyleIdx="0" presStyleCnt="1" custScaleX="140225" custScaleY="123978" custLinFactNeighborX="5332" custLinFactNeighborY="-556"/>
      <dgm:spPr/>
    </dgm:pt>
    <dgm:pt modelId="{438D1DF0-07DD-4DB9-8774-9BD199B6ECBD}" type="pres">
      <dgm:prSet presAssocID="{89970EFF-B922-4898-8376-B27EBFAE2B3F}" presName="node" presStyleLbl="node1" presStyleIdx="0" presStyleCnt="7" custScaleX="158653" custScaleY="156539" custRadScaleRad="98706" custRadScaleInc="29674">
        <dgm:presLayoutVars>
          <dgm:bulletEnabled val="1"/>
        </dgm:presLayoutVars>
      </dgm:prSet>
      <dgm:spPr/>
    </dgm:pt>
    <dgm:pt modelId="{338243E7-E1D2-417C-8240-46D79A615021}" type="pres">
      <dgm:prSet presAssocID="{89970EFF-B922-4898-8376-B27EBFAE2B3F}" presName="dummy" presStyleCnt="0"/>
      <dgm:spPr/>
    </dgm:pt>
    <dgm:pt modelId="{473C5ED3-D0B1-4A88-A34B-39F20D82D879}" type="pres">
      <dgm:prSet presAssocID="{F80E31F7-7860-4B5A-B2C0-891F022DBF75}" presName="sibTrans" presStyleLbl="sibTrans2D1" presStyleIdx="0" presStyleCnt="7"/>
      <dgm:spPr/>
    </dgm:pt>
    <dgm:pt modelId="{B81066F5-3CCD-4150-933A-B4D197F93DC5}" type="pres">
      <dgm:prSet presAssocID="{5AE37225-43DD-4171-807B-98887498C2A3}" presName="node" presStyleLbl="node1" presStyleIdx="1" presStyleCnt="7" custScaleX="180815" custScaleY="157521" custRadScaleRad="129937" custRadScaleInc="28763">
        <dgm:presLayoutVars>
          <dgm:bulletEnabled val="1"/>
        </dgm:presLayoutVars>
      </dgm:prSet>
      <dgm:spPr/>
    </dgm:pt>
    <dgm:pt modelId="{BD7A2D95-E789-41C8-920E-3F1F150529A5}" type="pres">
      <dgm:prSet presAssocID="{5AE37225-43DD-4171-807B-98887498C2A3}" presName="dummy" presStyleCnt="0"/>
      <dgm:spPr/>
    </dgm:pt>
    <dgm:pt modelId="{22B7B050-A259-466F-B648-D79027599E01}" type="pres">
      <dgm:prSet presAssocID="{43297C8A-4633-40B4-984C-B1A6AE2E8F64}" presName="sibTrans" presStyleLbl="sibTrans2D1" presStyleIdx="1" presStyleCnt="7"/>
      <dgm:spPr/>
    </dgm:pt>
    <dgm:pt modelId="{5780741E-17BF-47AB-8FDF-CFDC49117A87}" type="pres">
      <dgm:prSet presAssocID="{8816B673-3C9D-4B31-8496-B8882C916818}" presName="node" presStyleLbl="node1" presStyleIdx="2" presStyleCnt="7" custScaleX="178733" custScaleY="154373" custRadScaleRad="137716" custRadScaleInc="-32219">
        <dgm:presLayoutVars>
          <dgm:bulletEnabled val="1"/>
        </dgm:presLayoutVars>
      </dgm:prSet>
      <dgm:spPr/>
    </dgm:pt>
    <dgm:pt modelId="{ECA87C8D-3798-447B-8126-BC778C98001C}" type="pres">
      <dgm:prSet presAssocID="{8816B673-3C9D-4B31-8496-B8882C916818}" presName="dummy" presStyleCnt="0"/>
      <dgm:spPr/>
    </dgm:pt>
    <dgm:pt modelId="{BAE3F96D-3EA1-44D6-8237-7FA603E43870}" type="pres">
      <dgm:prSet presAssocID="{410981D6-7FA0-4621-BC8A-4C38B99934A4}" presName="sibTrans" presStyleLbl="sibTrans2D1" presStyleIdx="2" presStyleCnt="7"/>
      <dgm:spPr/>
    </dgm:pt>
    <dgm:pt modelId="{75F2AAA5-3F43-4138-8371-0981AE4DFD83}" type="pres">
      <dgm:prSet presAssocID="{10BECE7A-7BDF-427D-9907-68010EA5EDB7}" presName="node" presStyleLbl="node1" presStyleIdx="3" presStyleCnt="7" custScaleX="163049" custScaleY="157927" custRadScaleRad="112574" custRadScaleInc="-63912">
        <dgm:presLayoutVars>
          <dgm:bulletEnabled val="1"/>
        </dgm:presLayoutVars>
      </dgm:prSet>
      <dgm:spPr/>
    </dgm:pt>
    <dgm:pt modelId="{E8D24817-112E-4F08-913F-D3D816A82BE3}" type="pres">
      <dgm:prSet presAssocID="{10BECE7A-7BDF-427D-9907-68010EA5EDB7}" presName="dummy" presStyleCnt="0"/>
      <dgm:spPr/>
    </dgm:pt>
    <dgm:pt modelId="{02CF0D86-DA63-439B-9238-173F453ECB03}" type="pres">
      <dgm:prSet presAssocID="{6AE07304-073F-49A4-B67C-09B8BA3AA6C4}" presName="sibTrans" presStyleLbl="sibTrans2D1" presStyleIdx="3" presStyleCnt="7"/>
      <dgm:spPr/>
    </dgm:pt>
    <dgm:pt modelId="{B8F5FB52-2493-4176-8721-C95121600361}" type="pres">
      <dgm:prSet presAssocID="{65C993D1-7D2B-4FBD-9BF4-0B742B269B42}" presName="node" presStyleLbl="node1" presStyleIdx="4" presStyleCnt="7" custScaleX="169465" custScaleY="156527" custRadScaleRad="97269" custRadScaleInc="-20853">
        <dgm:presLayoutVars>
          <dgm:bulletEnabled val="1"/>
        </dgm:presLayoutVars>
      </dgm:prSet>
      <dgm:spPr/>
    </dgm:pt>
    <dgm:pt modelId="{9D88A5F1-3A56-4B8F-8B60-85EE87B16F0B}" type="pres">
      <dgm:prSet presAssocID="{65C993D1-7D2B-4FBD-9BF4-0B742B269B42}" presName="dummy" presStyleCnt="0"/>
      <dgm:spPr/>
    </dgm:pt>
    <dgm:pt modelId="{3A39E277-E324-4FDB-B55D-3C94E429FB63}" type="pres">
      <dgm:prSet presAssocID="{C61DE424-CEE1-426C-B1D2-1A57D3BBFEBB}" presName="sibTrans" presStyleLbl="sibTrans2D1" presStyleIdx="4" presStyleCnt="7"/>
      <dgm:spPr/>
    </dgm:pt>
    <dgm:pt modelId="{908865F9-01AE-4035-A27F-EF137AF53556}" type="pres">
      <dgm:prSet presAssocID="{5268145B-6ECE-4162-A49B-EEFF1A3CFC49}" presName="node" presStyleLbl="node1" presStyleIdx="5" presStyleCnt="7" custScaleX="167120" custScaleY="154459" custRadScaleRad="110128" custRadScaleInc="12668">
        <dgm:presLayoutVars>
          <dgm:bulletEnabled val="1"/>
        </dgm:presLayoutVars>
      </dgm:prSet>
      <dgm:spPr/>
    </dgm:pt>
    <dgm:pt modelId="{5EDA0AEA-5C5E-4576-A5D8-6731CE0C22B6}" type="pres">
      <dgm:prSet presAssocID="{5268145B-6ECE-4162-A49B-EEFF1A3CFC49}" presName="dummy" presStyleCnt="0"/>
      <dgm:spPr/>
    </dgm:pt>
    <dgm:pt modelId="{1A4E88E7-F5FE-494C-872C-15CF1AF45A58}" type="pres">
      <dgm:prSet presAssocID="{FB974724-CE91-4B89-8962-649959754FD4}" presName="sibTrans" presStyleLbl="sibTrans2D1" presStyleIdx="5" presStyleCnt="7"/>
      <dgm:spPr/>
    </dgm:pt>
    <dgm:pt modelId="{4955B7D0-148B-4B3E-8BF1-584AC2C8A126}" type="pres">
      <dgm:prSet presAssocID="{88546797-8766-4FEC-8843-2D170FC7E254}" presName="node" presStyleLbl="node1" presStyleIdx="6" presStyleCnt="7" custScaleX="176989" custScaleY="151750" custRadScaleRad="113578" custRadScaleInc="7215">
        <dgm:presLayoutVars>
          <dgm:bulletEnabled val="1"/>
        </dgm:presLayoutVars>
      </dgm:prSet>
      <dgm:spPr/>
    </dgm:pt>
    <dgm:pt modelId="{727FECC1-B31F-4DEE-AA6E-5DCB73AEE8C2}" type="pres">
      <dgm:prSet presAssocID="{88546797-8766-4FEC-8843-2D170FC7E254}" presName="dummy" presStyleCnt="0"/>
      <dgm:spPr/>
    </dgm:pt>
    <dgm:pt modelId="{53171E8E-1962-40A6-81F2-2D83DBE82412}" type="pres">
      <dgm:prSet presAssocID="{52D34B87-A923-4A95-8024-963F1E464571}" presName="sibTrans" presStyleLbl="sibTrans2D1" presStyleIdx="6" presStyleCnt="7" custLinFactNeighborX="-285" custLinFactNeighborY="-285"/>
      <dgm:spPr/>
    </dgm:pt>
  </dgm:ptLst>
  <dgm:cxnLst>
    <dgm:cxn modelId="{4AFD3206-FA42-42EC-B1E9-CCB7A8345BD5}" srcId="{AE4A2C57-E9C7-4A86-95AE-501A642F0134}" destId="{54E1DC7B-60BC-4533-B0D2-5900D1D68335}" srcOrd="0" destOrd="0" parTransId="{0E9E5FEF-3DD2-4A73-A156-84CBA6929D3E}" sibTransId="{C2114961-CC51-4A74-95FE-5B8A4D219819}"/>
    <dgm:cxn modelId="{0D32FF11-5E66-4894-A01C-015CAA0E9A5C}" type="presOf" srcId="{AE4A2C57-E9C7-4A86-95AE-501A642F0134}" destId="{7429E95E-A169-4C9E-A5B2-0335762AF5DC}" srcOrd="0" destOrd="0" presId="urn:microsoft.com/office/officeart/2005/8/layout/radial6"/>
    <dgm:cxn modelId="{31D77115-7F32-474C-B9CA-DB8EC20E4AF0}" type="presOf" srcId="{43297C8A-4633-40B4-984C-B1A6AE2E8F64}" destId="{22B7B050-A259-466F-B648-D79027599E01}" srcOrd="0" destOrd="0" presId="urn:microsoft.com/office/officeart/2005/8/layout/radial6"/>
    <dgm:cxn modelId="{06309416-7632-4C29-A75A-2CC90B1F37B4}" type="presOf" srcId="{88546797-8766-4FEC-8843-2D170FC7E254}" destId="{4955B7D0-148B-4B3E-8BF1-584AC2C8A126}" srcOrd="0" destOrd="0" presId="urn:microsoft.com/office/officeart/2005/8/layout/radial6"/>
    <dgm:cxn modelId="{34BDB318-9301-4A4C-A9B7-F4D1F9FBB4B1}" srcId="{54E1DC7B-60BC-4533-B0D2-5900D1D68335}" destId="{5268145B-6ECE-4162-A49B-EEFF1A3CFC49}" srcOrd="5" destOrd="0" parTransId="{42AB4B2A-99A0-40B9-B20B-976A6E9B2612}" sibTransId="{FB974724-CE91-4B89-8962-649959754FD4}"/>
    <dgm:cxn modelId="{BE68D42B-AFAD-4886-9657-55DB1A3D8A9F}" type="presOf" srcId="{410981D6-7FA0-4621-BC8A-4C38B99934A4}" destId="{BAE3F96D-3EA1-44D6-8237-7FA603E43870}" srcOrd="0" destOrd="0" presId="urn:microsoft.com/office/officeart/2005/8/layout/radial6"/>
    <dgm:cxn modelId="{82136931-1E94-44AB-B1FA-832513C7BC99}" type="presOf" srcId="{54E1DC7B-60BC-4533-B0D2-5900D1D68335}" destId="{477E6BC4-E870-4484-99E0-8C1FE6810482}" srcOrd="0" destOrd="0" presId="urn:microsoft.com/office/officeart/2005/8/layout/radial6"/>
    <dgm:cxn modelId="{56C7EF60-C8BA-46AF-9396-A3DCFF3EF78E}" type="presOf" srcId="{65C993D1-7D2B-4FBD-9BF4-0B742B269B42}" destId="{B8F5FB52-2493-4176-8721-C95121600361}" srcOrd="0" destOrd="0" presId="urn:microsoft.com/office/officeart/2005/8/layout/radial6"/>
    <dgm:cxn modelId="{5E961D42-D8BC-40D6-9913-93935BFCD919}" type="presOf" srcId="{F80E31F7-7860-4B5A-B2C0-891F022DBF75}" destId="{473C5ED3-D0B1-4A88-A34B-39F20D82D879}" srcOrd="0" destOrd="0" presId="urn:microsoft.com/office/officeart/2005/8/layout/radial6"/>
    <dgm:cxn modelId="{84C40368-A884-455E-8048-20E2710F67E6}" type="presOf" srcId="{6AE07304-073F-49A4-B67C-09B8BA3AA6C4}" destId="{02CF0D86-DA63-439B-9238-173F453ECB03}" srcOrd="0" destOrd="0" presId="urn:microsoft.com/office/officeart/2005/8/layout/radial6"/>
    <dgm:cxn modelId="{B9C3C649-B32E-456A-AD78-C98D2105882A}" type="presOf" srcId="{8816B673-3C9D-4B31-8496-B8882C916818}" destId="{5780741E-17BF-47AB-8FDF-CFDC49117A87}" srcOrd="0" destOrd="0" presId="urn:microsoft.com/office/officeart/2005/8/layout/radial6"/>
    <dgm:cxn modelId="{AABDA46B-276E-4071-9D7E-D75571B1C89F}" srcId="{54E1DC7B-60BC-4533-B0D2-5900D1D68335}" destId="{10BECE7A-7BDF-427D-9907-68010EA5EDB7}" srcOrd="3" destOrd="0" parTransId="{03DC1B17-34E0-44E2-9CC0-C9CA15EEEDF7}" sibTransId="{6AE07304-073F-49A4-B67C-09B8BA3AA6C4}"/>
    <dgm:cxn modelId="{C1771658-22CF-4092-874F-28761A567030}" type="presOf" srcId="{10BECE7A-7BDF-427D-9907-68010EA5EDB7}" destId="{75F2AAA5-3F43-4138-8371-0981AE4DFD83}" srcOrd="0" destOrd="0" presId="urn:microsoft.com/office/officeart/2005/8/layout/radial6"/>
    <dgm:cxn modelId="{07184B59-7638-4055-ACCB-82D5610D0763}" srcId="{54E1DC7B-60BC-4533-B0D2-5900D1D68335}" destId="{89970EFF-B922-4898-8376-B27EBFAE2B3F}" srcOrd="0" destOrd="0" parTransId="{7436A09E-78F5-4D5D-AB44-1BB26002C470}" sibTransId="{F80E31F7-7860-4B5A-B2C0-891F022DBF75}"/>
    <dgm:cxn modelId="{B3922493-9088-4641-A18B-2A9C8AE80018}" srcId="{54E1DC7B-60BC-4533-B0D2-5900D1D68335}" destId="{5AE37225-43DD-4171-807B-98887498C2A3}" srcOrd="1" destOrd="0" parTransId="{34D5048C-5802-41A7-A8B2-C7227023CE89}" sibTransId="{43297C8A-4633-40B4-984C-B1A6AE2E8F64}"/>
    <dgm:cxn modelId="{CC997193-95A2-4B06-9594-96B8292DCB4F}" type="presOf" srcId="{C61DE424-CEE1-426C-B1D2-1A57D3BBFEBB}" destId="{3A39E277-E324-4FDB-B55D-3C94E429FB63}" srcOrd="0" destOrd="0" presId="urn:microsoft.com/office/officeart/2005/8/layout/radial6"/>
    <dgm:cxn modelId="{681D26A2-4935-4728-93FF-B17402CDE819}" type="presOf" srcId="{FB974724-CE91-4B89-8962-649959754FD4}" destId="{1A4E88E7-F5FE-494C-872C-15CF1AF45A58}" srcOrd="0" destOrd="0" presId="urn:microsoft.com/office/officeart/2005/8/layout/radial6"/>
    <dgm:cxn modelId="{D2B0D9A7-9413-4A4F-9A8B-838D315F7C7B}" srcId="{54E1DC7B-60BC-4533-B0D2-5900D1D68335}" destId="{88546797-8766-4FEC-8843-2D170FC7E254}" srcOrd="6" destOrd="0" parTransId="{96476F89-57CA-4558-AED3-4C85B93C1729}" sibTransId="{52D34B87-A923-4A95-8024-963F1E464571}"/>
    <dgm:cxn modelId="{1CD0CEC5-876B-49B7-8E49-F69A0790E8FC}" srcId="{54E1DC7B-60BC-4533-B0D2-5900D1D68335}" destId="{8816B673-3C9D-4B31-8496-B8882C916818}" srcOrd="2" destOrd="0" parTransId="{BBD78339-9DEA-400A-8259-0F05AA8DC614}" sibTransId="{410981D6-7FA0-4621-BC8A-4C38B99934A4}"/>
    <dgm:cxn modelId="{6AE009C7-CF66-4D19-892B-538970329FC8}" type="presOf" srcId="{52D34B87-A923-4A95-8024-963F1E464571}" destId="{53171E8E-1962-40A6-81F2-2D83DBE82412}" srcOrd="0" destOrd="0" presId="urn:microsoft.com/office/officeart/2005/8/layout/radial6"/>
    <dgm:cxn modelId="{6A077ACA-C5C6-4FBD-A4CB-44BAE180B788}" srcId="{54E1DC7B-60BC-4533-B0D2-5900D1D68335}" destId="{65C993D1-7D2B-4FBD-9BF4-0B742B269B42}" srcOrd="4" destOrd="0" parTransId="{3218C947-6CE0-45EA-BA50-C687BB2BB49D}" sibTransId="{C61DE424-CEE1-426C-B1D2-1A57D3BBFEBB}"/>
    <dgm:cxn modelId="{9CBED6D4-D0FD-46B4-92D8-D050A583C223}" type="presOf" srcId="{5AE37225-43DD-4171-807B-98887498C2A3}" destId="{B81066F5-3CCD-4150-933A-B4D197F93DC5}" srcOrd="0" destOrd="0" presId="urn:microsoft.com/office/officeart/2005/8/layout/radial6"/>
    <dgm:cxn modelId="{F12617D6-76B5-40B3-B003-0AAC666F0B77}" type="presOf" srcId="{5268145B-6ECE-4162-A49B-EEFF1A3CFC49}" destId="{908865F9-01AE-4035-A27F-EF137AF53556}" srcOrd="0" destOrd="0" presId="urn:microsoft.com/office/officeart/2005/8/layout/radial6"/>
    <dgm:cxn modelId="{867D55E5-1789-4E5A-AD07-D321D70BE46B}" type="presOf" srcId="{89970EFF-B922-4898-8376-B27EBFAE2B3F}" destId="{438D1DF0-07DD-4DB9-8774-9BD199B6ECBD}" srcOrd="0" destOrd="0" presId="urn:microsoft.com/office/officeart/2005/8/layout/radial6"/>
    <dgm:cxn modelId="{3FD2095A-6282-4F2F-879C-D65B01840150}" type="presParOf" srcId="{7429E95E-A169-4C9E-A5B2-0335762AF5DC}" destId="{477E6BC4-E870-4484-99E0-8C1FE6810482}" srcOrd="0" destOrd="0" presId="urn:microsoft.com/office/officeart/2005/8/layout/radial6"/>
    <dgm:cxn modelId="{E069B9AD-D5F9-4F5A-AA55-5625942D7197}" type="presParOf" srcId="{7429E95E-A169-4C9E-A5B2-0335762AF5DC}" destId="{438D1DF0-07DD-4DB9-8774-9BD199B6ECBD}" srcOrd="1" destOrd="0" presId="urn:microsoft.com/office/officeart/2005/8/layout/radial6"/>
    <dgm:cxn modelId="{C95B2406-D388-46E0-8F12-C12B60A099CA}" type="presParOf" srcId="{7429E95E-A169-4C9E-A5B2-0335762AF5DC}" destId="{338243E7-E1D2-417C-8240-46D79A615021}" srcOrd="2" destOrd="0" presId="urn:microsoft.com/office/officeart/2005/8/layout/radial6"/>
    <dgm:cxn modelId="{1EF0AE7F-3FD5-43D1-B09E-AAC305E15BCE}" type="presParOf" srcId="{7429E95E-A169-4C9E-A5B2-0335762AF5DC}" destId="{473C5ED3-D0B1-4A88-A34B-39F20D82D879}" srcOrd="3" destOrd="0" presId="urn:microsoft.com/office/officeart/2005/8/layout/radial6"/>
    <dgm:cxn modelId="{D21E8E4A-FF6A-49D5-A215-22F02F0B0575}" type="presParOf" srcId="{7429E95E-A169-4C9E-A5B2-0335762AF5DC}" destId="{B81066F5-3CCD-4150-933A-B4D197F93DC5}" srcOrd="4" destOrd="0" presId="urn:microsoft.com/office/officeart/2005/8/layout/radial6"/>
    <dgm:cxn modelId="{160670AB-A7ED-4184-A935-83FD8982BCF9}" type="presParOf" srcId="{7429E95E-A169-4C9E-A5B2-0335762AF5DC}" destId="{BD7A2D95-E789-41C8-920E-3F1F150529A5}" srcOrd="5" destOrd="0" presId="urn:microsoft.com/office/officeart/2005/8/layout/radial6"/>
    <dgm:cxn modelId="{9EC632F6-141C-4E5F-87C1-911E6E7DDC4C}" type="presParOf" srcId="{7429E95E-A169-4C9E-A5B2-0335762AF5DC}" destId="{22B7B050-A259-466F-B648-D79027599E01}" srcOrd="6" destOrd="0" presId="urn:microsoft.com/office/officeart/2005/8/layout/radial6"/>
    <dgm:cxn modelId="{7495B54F-A3CC-4735-A2F6-324559E0EF84}" type="presParOf" srcId="{7429E95E-A169-4C9E-A5B2-0335762AF5DC}" destId="{5780741E-17BF-47AB-8FDF-CFDC49117A87}" srcOrd="7" destOrd="0" presId="urn:microsoft.com/office/officeart/2005/8/layout/radial6"/>
    <dgm:cxn modelId="{865B12FD-2A36-4857-8FB6-6C87FA8A976E}" type="presParOf" srcId="{7429E95E-A169-4C9E-A5B2-0335762AF5DC}" destId="{ECA87C8D-3798-447B-8126-BC778C98001C}" srcOrd="8" destOrd="0" presId="urn:microsoft.com/office/officeart/2005/8/layout/radial6"/>
    <dgm:cxn modelId="{2A6C08EB-F289-4D33-B953-458D93C21658}" type="presParOf" srcId="{7429E95E-A169-4C9E-A5B2-0335762AF5DC}" destId="{BAE3F96D-3EA1-44D6-8237-7FA603E43870}" srcOrd="9" destOrd="0" presId="urn:microsoft.com/office/officeart/2005/8/layout/radial6"/>
    <dgm:cxn modelId="{3C87836D-DC1D-42E1-B26F-9AEE73952558}" type="presParOf" srcId="{7429E95E-A169-4C9E-A5B2-0335762AF5DC}" destId="{75F2AAA5-3F43-4138-8371-0981AE4DFD83}" srcOrd="10" destOrd="0" presId="urn:microsoft.com/office/officeart/2005/8/layout/radial6"/>
    <dgm:cxn modelId="{7B501153-F7E3-4E29-A614-EB3ED98A348A}" type="presParOf" srcId="{7429E95E-A169-4C9E-A5B2-0335762AF5DC}" destId="{E8D24817-112E-4F08-913F-D3D816A82BE3}" srcOrd="11" destOrd="0" presId="urn:microsoft.com/office/officeart/2005/8/layout/radial6"/>
    <dgm:cxn modelId="{118A728E-EC18-4489-BBA4-D6DEC46AD80D}" type="presParOf" srcId="{7429E95E-A169-4C9E-A5B2-0335762AF5DC}" destId="{02CF0D86-DA63-439B-9238-173F453ECB03}" srcOrd="12" destOrd="0" presId="urn:microsoft.com/office/officeart/2005/8/layout/radial6"/>
    <dgm:cxn modelId="{864A395C-5DE1-4CCE-A6DE-B1008DA717F9}" type="presParOf" srcId="{7429E95E-A169-4C9E-A5B2-0335762AF5DC}" destId="{B8F5FB52-2493-4176-8721-C95121600361}" srcOrd="13" destOrd="0" presId="urn:microsoft.com/office/officeart/2005/8/layout/radial6"/>
    <dgm:cxn modelId="{AB31D746-921D-4C05-B813-ED3815A72016}" type="presParOf" srcId="{7429E95E-A169-4C9E-A5B2-0335762AF5DC}" destId="{9D88A5F1-3A56-4B8F-8B60-85EE87B16F0B}" srcOrd="14" destOrd="0" presId="urn:microsoft.com/office/officeart/2005/8/layout/radial6"/>
    <dgm:cxn modelId="{B739942D-3FC2-4DAE-8032-D914FE34E26D}" type="presParOf" srcId="{7429E95E-A169-4C9E-A5B2-0335762AF5DC}" destId="{3A39E277-E324-4FDB-B55D-3C94E429FB63}" srcOrd="15" destOrd="0" presId="urn:microsoft.com/office/officeart/2005/8/layout/radial6"/>
    <dgm:cxn modelId="{C3A4D84D-DC53-4EFF-BBCE-E2E8EAD20FAE}" type="presParOf" srcId="{7429E95E-A169-4C9E-A5B2-0335762AF5DC}" destId="{908865F9-01AE-4035-A27F-EF137AF53556}" srcOrd="16" destOrd="0" presId="urn:microsoft.com/office/officeart/2005/8/layout/radial6"/>
    <dgm:cxn modelId="{36607488-C417-48E6-9925-CC149F97DD19}" type="presParOf" srcId="{7429E95E-A169-4C9E-A5B2-0335762AF5DC}" destId="{5EDA0AEA-5C5E-4576-A5D8-6731CE0C22B6}" srcOrd="17" destOrd="0" presId="urn:microsoft.com/office/officeart/2005/8/layout/radial6"/>
    <dgm:cxn modelId="{8A4425B7-3E9E-46BA-AB66-121856D33E66}" type="presParOf" srcId="{7429E95E-A169-4C9E-A5B2-0335762AF5DC}" destId="{1A4E88E7-F5FE-494C-872C-15CF1AF45A58}" srcOrd="18" destOrd="0" presId="urn:microsoft.com/office/officeart/2005/8/layout/radial6"/>
    <dgm:cxn modelId="{1D6CF303-132E-46DD-BC67-1AAA90AB70CE}" type="presParOf" srcId="{7429E95E-A169-4C9E-A5B2-0335762AF5DC}" destId="{4955B7D0-148B-4B3E-8BF1-584AC2C8A126}" srcOrd="19" destOrd="0" presId="urn:microsoft.com/office/officeart/2005/8/layout/radial6"/>
    <dgm:cxn modelId="{EA48C7FA-71F3-4869-A377-21C922702403}" type="presParOf" srcId="{7429E95E-A169-4C9E-A5B2-0335762AF5DC}" destId="{727FECC1-B31F-4DEE-AA6E-5DCB73AEE8C2}" srcOrd="20" destOrd="0" presId="urn:microsoft.com/office/officeart/2005/8/layout/radial6"/>
    <dgm:cxn modelId="{506161B8-31FD-4D3E-A41E-07669A2A806A}" type="presParOf" srcId="{7429E95E-A169-4C9E-A5B2-0335762AF5DC}" destId="{53171E8E-1962-40A6-81F2-2D83DBE82412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171E8E-1962-40A6-81F2-2D83DBE82412}">
      <dsp:nvSpPr>
        <dsp:cNvPr id="0" name=""/>
        <dsp:cNvSpPr/>
      </dsp:nvSpPr>
      <dsp:spPr>
        <a:xfrm>
          <a:off x="1645183" y="427584"/>
          <a:ext cx="3752354" cy="3752354"/>
        </a:xfrm>
        <a:prstGeom prst="blockArc">
          <a:avLst>
            <a:gd name="adj1" fmla="val 13516806"/>
            <a:gd name="adj2" fmla="val 17091304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4E88E7-F5FE-494C-872C-15CF1AF45A58}">
      <dsp:nvSpPr>
        <dsp:cNvPr id="0" name=""/>
        <dsp:cNvSpPr/>
      </dsp:nvSpPr>
      <dsp:spPr>
        <a:xfrm>
          <a:off x="1745612" y="342853"/>
          <a:ext cx="3752354" cy="3752354"/>
        </a:xfrm>
        <a:prstGeom prst="blockArc">
          <a:avLst>
            <a:gd name="adj1" fmla="val 9850626"/>
            <a:gd name="adj2" fmla="val 13271966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39E277-E324-4FDB-B55D-3C94E429FB63}">
      <dsp:nvSpPr>
        <dsp:cNvPr id="0" name=""/>
        <dsp:cNvSpPr/>
      </dsp:nvSpPr>
      <dsp:spPr>
        <a:xfrm>
          <a:off x="1745777" y="343434"/>
          <a:ext cx="3752354" cy="3752354"/>
        </a:xfrm>
        <a:prstGeom prst="blockArc">
          <a:avLst>
            <a:gd name="adj1" fmla="val 6256533"/>
            <a:gd name="adj2" fmla="val 9851755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CF0D86-DA63-439B-9238-173F453ECB03}">
      <dsp:nvSpPr>
        <dsp:cNvPr id="0" name=""/>
        <dsp:cNvSpPr/>
      </dsp:nvSpPr>
      <dsp:spPr>
        <a:xfrm>
          <a:off x="2247714" y="554275"/>
          <a:ext cx="3752354" cy="3752354"/>
        </a:xfrm>
        <a:prstGeom prst="blockArc">
          <a:avLst>
            <a:gd name="adj1" fmla="val 3522322"/>
            <a:gd name="adj2" fmla="val 7277678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E3F96D-3EA1-44D6-8237-7FA603E43870}">
      <dsp:nvSpPr>
        <dsp:cNvPr id="0" name=""/>
        <dsp:cNvSpPr/>
      </dsp:nvSpPr>
      <dsp:spPr>
        <a:xfrm>
          <a:off x="2691247" y="359322"/>
          <a:ext cx="3752354" cy="3752354"/>
        </a:xfrm>
        <a:prstGeom prst="blockArc">
          <a:avLst>
            <a:gd name="adj1" fmla="val 816599"/>
            <a:gd name="adj2" fmla="val 4430352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B7B050-A259-466F-B648-D79027599E01}">
      <dsp:nvSpPr>
        <dsp:cNvPr id="0" name=""/>
        <dsp:cNvSpPr/>
      </dsp:nvSpPr>
      <dsp:spPr>
        <a:xfrm>
          <a:off x="2669932" y="459472"/>
          <a:ext cx="3752354" cy="3752354"/>
        </a:xfrm>
        <a:prstGeom prst="blockArc">
          <a:avLst>
            <a:gd name="adj1" fmla="val 18862618"/>
            <a:gd name="adj2" fmla="val 625226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3C5ED3-D0B1-4A88-A34B-39F20D82D879}">
      <dsp:nvSpPr>
        <dsp:cNvPr id="0" name=""/>
        <dsp:cNvSpPr/>
      </dsp:nvSpPr>
      <dsp:spPr>
        <a:xfrm>
          <a:off x="2638045" y="427496"/>
          <a:ext cx="3752354" cy="3752354"/>
        </a:xfrm>
        <a:prstGeom prst="blockArc">
          <a:avLst>
            <a:gd name="adj1" fmla="val 15233220"/>
            <a:gd name="adj2" fmla="val 18947009"/>
            <a:gd name="adj3" fmla="val 3901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E6BC4-E870-4484-99E0-8C1FE6810482}">
      <dsp:nvSpPr>
        <dsp:cNvPr id="0" name=""/>
        <dsp:cNvSpPr/>
      </dsp:nvSpPr>
      <dsp:spPr>
        <a:xfrm>
          <a:off x="3020767" y="1424403"/>
          <a:ext cx="2036165" cy="1800247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ЭСТЕТИЧЕСКОЕ ВОСПИТАНИЕ</a:t>
          </a:r>
        </a:p>
      </dsp:txBody>
      <dsp:txXfrm>
        <a:off x="3318956" y="1688043"/>
        <a:ext cx="1439787" cy="1272967"/>
      </dsp:txXfrm>
    </dsp:sp>
    <dsp:sp modelId="{438D1DF0-07DD-4DB9-8774-9BD199B6ECBD}">
      <dsp:nvSpPr>
        <dsp:cNvPr id="0" name=""/>
        <dsp:cNvSpPr/>
      </dsp:nvSpPr>
      <dsp:spPr>
        <a:xfrm>
          <a:off x="3197364" y="-259215"/>
          <a:ext cx="1612626" cy="1591139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посещать выставки и музеи</a:t>
          </a:r>
        </a:p>
      </dsp:txBody>
      <dsp:txXfrm>
        <a:off x="3433528" y="-26198"/>
        <a:ext cx="1140298" cy="1125105"/>
      </dsp:txXfrm>
    </dsp:sp>
    <dsp:sp modelId="{B81066F5-3CCD-4150-933A-B4D197F93DC5}">
      <dsp:nvSpPr>
        <dsp:cNvPr id="0" name=""/>
        <dsp:cNvSpPr/>
      </dsp:nvSpPr>
      <dsp:spPr>
        <a:xfrm>
          <a:off x="4913725" y="220238"/>
          <a:ext cx="1837892" cy="1601120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посещать кружки, студии по интересам</a:t>
          </a:r>
        </a:p>
      </dsp:txBody>
      <dsp:txXfrm>
        <a:off x="5182878" y="454717"/>
        <a:ext cx="1299586" cy="1132162"/>
      </dsp:txXfrm>
    </dsp:sp>
    <dsp:sp modelId="{5780741E-17BF-47AB-8FDF-CFDC49117A87}">
      <dsp:nvSpPr>
        <dsp:cNvPr id="0" name=""/>
        <dsp:cNvSpPr/>
      </dsp:nvSpPr>
      <dsp:spPr>
        <a:xfrm>
          <a:off x="5446989" y="1883813"/>
          <a:ext cx="1816729" cy="1569122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br>
            <a:rPr lang="ru-RU" sz="1500" kern="1200" dirty="0">
              <a:latin typeface="Times New Roman" pitchFamily="18" charset="0"/>
              <a:cs typeface="Times New Roman" pitchFamily="18" charset="0"/>
            </a:rPr>
          </a:b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показывать личным примером необходимость общения с прекрасным</a:t>
          </a: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3043" y="2113606"/>
        <a:ext cx="1284621" cy="1109536"/>
      </dsp:txXfrm>
    </dsp:sp>
    <dsp:sp modelId="{75F2AAA5-3F43-4138-8371-0981AE4DFD83}">
      <dsp:nvSpPr>
        <dsp:cNvPr id="0" name=""/>
        <dsp:cNvSpPr/>
      </dsp:nvSpPr>
      <dsp:spPr>
        <a:xfrm>
          <a:off x="4250789" y="3199767"/>
          <a:ext cx="1657310" cy="1605247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иметь хобби</a:t>
          </a:r>
        </a:p>
      </dsp:txBody>
      <dsp:txXfrm>
        <a:off x="4493496" y="3434850"/>
        <a:ext cx="1171896" cy="1135081"/>
      </dsp:txXfrm>
    </dsp:sp>
    <dsp:sp modelId="{B8F5FB52-2493-4176-8721-C95121600361}">
      <dsp:nvSpPr>
        <dsp:cNvPr id="0" name=""/>
        <dsp:cNvSpPr/>
      </dsp:nvSpPr>
      <dsp:spPr>
        <a:xfrm>
          <a:off x="2307076" y="3206883"/>
          <a:ext cx="1722525" cy="1591017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встречаться с интересными людьми</a:t>
          </a:r>
        </a:p>
      </dsp:txBody>
      <dsp:txXfrm>
        <a:off x="2559334" y="3439882"/>
        <a:ext cx="1218009" cy="1125019"/>
      </dsp:txXfrm>
    </dsp:sp>
    <dsp:sp modelId="{908865F9-01AE-4035-A27F-EF137AF53556}">
      <dsp:nvSpPr>
        <dsp:cNvPr id="0" name=""/>
        <dsp:cNvSpPr/>
      </dsp:nvSpPr>
      <dsp:spPr>
        <a:xfrm>
          <a:off x="1002563" y="1935621"/>
          <a:ext cx="1698689" cy="1569997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совершать прогулки, экскурсии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1330" y="2165542"/>
        <a:ext cx="1201155" cy="1110155"/>
      </dsp:txXfrm>
    </dsp:sp>
    <dsp:sp modelId="{4955B7D0-148B-4B3E-8BF1-584AC2C8A126}">
      <dsp:nvSpPr>
        <dsp:cNvPr id="0" name=""/>
        <dsp:cNvSpPr/>
      </dsp:nvSpPr>
      <dsp:spPr>
        <a:xfrm>
          <a:off x="1338145" y="236098"/>
          <a:ext cx="1799003" cy="1542461"/>
        </a:xfrm>
        <a:prstGeom prst="ellipse">
          <a:avLst/>
        </a:prstGeom>
        <a:solidFill>
          <a:srgbClr val="00B050"/>
        </a:solidFill>
        <a:ln w="25400" cap="rnd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Times New Roman" pitchFamily="18" charset="0"/>
              <a:cs typeface="Times New Roman" pitchFamily="18" charset="0"/>
            </a:rPr>
            <a:t>смотреть телепередачи, спектакли, концерты</a:t>
          </a:r>
        </a:p>
      </dsp:txBody>
      <dsp:txXfrm>
        <a:off x="1601603" y="461986"/>
        <a:ext cx="1272087" cy="1090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51957-B815-4823-99B3-91E4FE1ED4EE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6E8C1-3644-4510-A423-3283CAEB3F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90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D6E8C1-3644-4510-A423-3283CAEB3F7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52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FDABE6-016C-448B-BF3A-AA2FBF623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4" b="100000" l="9789" r="99628">
                        <a14:foregroundMark x1="31599" y1="33083" x2="41264" y2="30827"/>
                        <a14:foregroundMark x1="19455" y1="26015" x2="19455" y2="26015"/>
                        <a14:foregroundMark x1="18959" y1="26165" x2="34201" y2="14436"/>
                        <a14:foregroundMark x1="36555" y1="13684" x2="36555" y2="13684"/>
                        <a14:foregroundMark x1="66171" y1="27068" x2="65675" y2="42256"/>
                        <a14:foregroundMark x1="52788" y1="43609" x2="55019" y2="48120"/>
                        <a14:foregroundMark x1="47955" y1="23158" x2="55762" y2="45414"/>
                        <a14:foregroundMark x1="50805" y1="39549" x2="54275" y2="51729"/>
                        <a14:foregroundMark x1="30855" y1="30075" x2="33829" y2="42105"/>
                        <a14:foregroundMark x1="41512" y1="50075" x2="45353" y2="47820"/>
                        <a14:foregroundMark x1="25279" y1="30827" x2="47212" y2="24812"/>
                        <a14:foregroundMark x1="85130" y1="64511" x2="85130" y2="64511"/>
                        <a14:foregroundMark x1="89219" y1="62556" x2="89219" y2="62556"/>
                        <a14:foregroundMark x1="88352" y1="62857" x2="88352" y2="62857"/>
                        <a14:foregroundMark x1="88352" y1="62857" x2="85502" y2="65113"/>
                        <a14:foregroundMark x1="88848" y1="65714" x2="88848" y2="65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0" y="-228600"/>
            <a:ext cx="795252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3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9F9877-B460-4EBB-BAF7-EC43476A0A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4813" l="0" r="100000">
                        <a14:foregroundMark x1="24425" y1="22664" x2="24425" y2="22664"/>
                        <a14:foregroundMark x1="49425" y1="19393" x2="49425" y2="19393"/>
                        <a14:foregroundMark x1="38506" y1="3972" x2="38506" y2="3972"/>
                        <a14:foregroundMark x1="35345" y1="10981" x2="35345" y2="10981"/>
                        <a14:foregroundMark x1="75000" y1="38318" x2="75000" y2="38318"/>
                        <a14:backgroundMark x1="46552" y1="80140" x2="46552" y2="80140"/>
                        <a14:backgroundMark x1="46552" y1="78037" x2="46552" y2="78037"/>
                        <a14:backgroundMark x1="46264" y1="75467" x2="46264" y2="75467"/>
                      </a14:backgroundRemoval>
                    </a14:imgEffect>
                  </a14:imgLayer>
                </a14:imgProps>
              </a:ext>
            </a:extLst>
          </a:blip>
          <a:srcRect b="11404"/>
          <a:stretch/>
        </p:blipFill>
        <p:spPr>
          <a:xfrm>
            <a:off x="2627784" y="1153598"/>
            <a:ext cx="4176464" cy="4550804"/>
          </a:xfrm>
        </p:spPr>
      </p:pic>
    </p:spTree>
    <p:extLst>
      <p:ext uri="{BB962C8B-B14F-4D97-AF65-F5344CB8AC3E}">
        <p14:creationId xmlns:p14="http://schemas.microsoft.com/office/powerpoint/2010/main" val="667868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C0E702-3AE5-499D-B01B-3B4008B91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00808"/>
            <a:ext cx="5062649" cy="3375099"/>
          </a:xfrm>
        </p:spPr>
      </p:pic>
    </p:spTree>
    <p:extLst>
      <p:ext uri="{BB962C8B-B14F-4D97-AF65-F5344CB8AC3E}">
        <p14:creationId xmlns:p14="http://schemas.microsoft.com/office/powerpoint/2010/main" val="2348052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EA064-7ADC-4AAE-BF99-B84006336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76500"/>
            <a:ext cx="8229600" cy="1905000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ВОСПИТАНИЕ В СЕМЬЕ</a:t>
            </a:r>
          </a:p>
        </p:txBody>
      </p:sp>
    </p:spTree>
    <p:extLst>
      <p:ext uri="{BB962C8B-B14F-4D97-AF65-F5344CB8AC3E}">
        <p14:creationId xmlns:p14="http://schemas.microsoft.com/office/powerpoint/2010/main" val="404678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8610600" cy="1470025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ЭСТЕТИЧЕСКОЕ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ВОСПИТАНИЕ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8927" y="1774825"/>
            <a:ext cx="4336473" cy="45720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Эстетическое воспитание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воспитание способности восприятия и правильного понимания прекрасного в действительности и в искусстве, воспитание эстетических чувств, суждений, вкусов, а также способности и потребности участвовать в создании прекрасного в искусстве и в жизни.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AE92EA-5D0A-4C70-98DC-2D40CCEC7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362200"/>
            <a:ext cx="3297861" cy="30257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79E7B91-0256-41F3-8026-BED497F5BA48}"/>
              </a:ext>
            </a:extLst>
          </p:cNvPr>
          <p:cNvSpPr/>
          <p:nvPr/>
        </p:nvSpPr>
        <p:spPr>
          <a:xfrm>
            <a:off x="740119" y="4424110"/>
            <a:ext cx="2100278" cy="54217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23D394-23DF-4757-8D80-9BB4F107F1AA}"/>
              </a:ext>
            </a:extLst>
          </p:cNvPr>
          <p:cNvSpPr/>
          <p:nvPr/>
        </p:nvSpPr>
        <p:spPr>
          <a:xfrm>
            <a:off x="740119" y="1569794"/>
            <a:ext cx="1781728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5F5BBC-DE3D-484E-9671-D5A017ADC4EF}"/>
              </a:ext>
            </a:extLst>
          </p:cNvPr>
          <p:cNvSpPr/>
          <p:nvPr/>
        </p:nvSpPr>
        <p:spPr>
          <a:xfrm>
            <a:off x="743528" y="2996952"/>
            <a:ext cx="2100279" cy="43204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РАБОТА В ГРУППАХ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47800"/>
            <a:ext cx="7848872" cy="4789512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группа.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 вызвать интерес к творческой деятельности?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группа.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Какую роль в формировании эстетического воспитания играет семья?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группа.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положительные стороны имеет эстетическое воспитание для ребёнка?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0B357-E8CE-49F6-A330-F5BA6E0FE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446" y="332656"/>
            <a:ext cx="8448042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РЕКОМЕНДАЦИИ ДЛЯ РОДИТЕЛЕЙ</a:t>
            </a:r>
          </a:p>
        </p:txBody>
      </p:sp>
      <p:graphicFrame>
        <p:nvGraphicFramePr>
          <p:cNvPr id="7" name="Схема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40441"/>
              </p:ext>
            </p:extLst>
          </p:nvPr>
        </p:nvGraphicFramePr>
        <p:xfrm>
          <a:off x="497617" y="1556792"/>
          <a:ext cx="7744374" cy="45148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0437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609600"/>
            <a:ext cx="7620000" cy="380999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УТВЕРЖДЕНИЕ: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Семья регулирует художественное творчество младшего школьника, поддерживая или отвергая его интересы.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D3F5E6-8410-4F6E-A1C1-3EDD7E303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364" y="3200400"/>
            <a:ext cx="3048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673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АНКЕТА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95400"/>
            <a:ext cx="7658100" cy="5334000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1. Какой музей в нашем городе (селе) вы посетили всей семьёй?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2. Выезжая во время отпуска всей семьёй в другой город, ходите ли вы в музеи? Какой музей тебе запомнился?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3. На какой концерт в последний раз ходила ваша семья?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4.. Ходите ли всей семьёй на выставки?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5. Читаете ли вы книги всей семьёй? Какую книгу читали тебе родители в последний раз?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6. На какой фильм вы ходили всей семьёй?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7. Любите ли вы ходить в походы всей семьёй?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8. Куда бы тебе хотелось сходить вместе с родителями?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077200" cy="99060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23211547"/>
              </p:ext>
            </p:extLst>
          </p:nvPr>
        </p:nvGraphicFramePr>
        <p:xfrm>
          <a:off x="1295400" y="914400"/>
          <a:ext cx="7165032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67626"/>
              </p:ext>
            </p:extLst>
          </p:nvPr>
        </p:nvGraphicFramePr>
        <p:xfrm>
          <a:off x="457200" y="1417638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BF3540C-08FE-4DCB-971A-9DE98658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267</Words>
  <Application>Microsoft Office PowerPoint</Application>
  <PresentationFormat>Экран (4:3)</PresentationFormat>
  <Paragraphs>34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Презентация PowerPoint</vt:lpstr>
      <vt:lpstr>ЭСТЕТИЧЕСКОЕ ВОСПИТАНИЕ В СЕМЬЕ</vt:lpstr>
      <vt:lpstr>ЭСТЕТИЧЕСКОЕ  ВОСПИТАНИЕ</vt:lpstr>
      <vt:lpstr>РАБОТА В ГРУППАХ</vt:lpstr>
      <vt:lpstr>РЕКОМЕНДАЦИИ ДЛЯ РОДИТЕЛЕЙ</vt:lpstr>
      <vt:lpstr>Презентация PowerPoint</vt:lpstr>
      <vt:lpstr>АНКЕТА</vt:lpstr>
      <vt:lpstr>РЕЗУЛЬТАТЫ АНКЕТИРОВАНИЯ</vt:lpstr>
      <vt:lpstr>РЕЗУЛЬТАТЫ АНКЕТИРОВАНИЯ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Эстетическое воспитание детей в семье</dc:title>
  <dc:creator>ANTON</dc:creator>
  <cp:lastModifiedBy>Надежда Зорина</cp:lastModifiedBy>
  <cp:revision>35</cp:revision>
  <dcterms:created xsi:type="dcterms:W3CDTF">2020-12-01T13:13:52Z</dcterms:created>
  <dcterms:modified xsi:type="dcterms:W3CDTF">2020-12-04T11:14:11Z</dcterms:modified>
</cp:coreProperties>
</file>