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6" r:id="rId7"/>
    <p:sldId id="262" r:id="rId8"/>
    <p:sldId id="263" r:id="rId9"/>
    <p:sldId id="270" r:id="rId10"/>
    <p:sldId id="271" r:id="rId11"/>
    <p:sldId id="264" r:id="rId12"/>
    <p:sldId id="265" r:id="rId13"/>
    <p:sldId id="267" r:id="rId14"/>
    <p:sldId id="268" r:id="rId15"/>
    <p:sldId id="269" r:id="rId16"/>
    <p:sldId id="272" r:id="rId17"/>
    <p:sldId id="274" r:id="rId18"/>
    <p:sldId id="275" r:id="rId19"/>
    <p:sldId id="277" r:id="rId20"/>
    <p:sldId id="278" r:id="rId21"/>
    <p:sldId id="273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FFFFCC"/>
    <a:srgbClr val="663300"/>
    <a:srgbClr val="B45A00"/>
    <a:srgbClr val="FFCC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8.xml"/><Relationship Id="rId2" Type="http://schemas.openxmlformats.org/officeDocument/2006/relationships/slide" Target="../slides/slide10.xml"/><Relationship Id="rId1" Type="http://schemas.openxmlformats.org/officeDocument/2006/relationships/slide" Target="../slides/slide9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6.xml"/><Relationship Id="rId2" Type="http://schemas.openxmlformats.org/officeDocument/2006/relationships/slide" Target="../slides/slide13.xml"/><Relationship Id="rId1" Type="http://schemas.openxmlformats.org/officeDocument/2006/relationships/slide" Target="../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B67C8B-6A25-4D14-AF7D-A9D080CF6E1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22C6C2D-B2DC-41B9-B38F-63B055DC9301}">
      <dgm:prSet phldrT="[Текст]" custT="1"/>
      <dgm:spPr>
        <a:solidFill>
          <a:srgbClr val="FFFFCC"/>
        </a:solidFill>
        <a:ln>
          <a:solidFill>
            <a:srgbClr val="FFCC99"/>
          </a:solidFill>
        </a:ln>
      </dgm:spPr>
      <dgm:t>
        <a:bodyPr/>
        <a:lstStyle/>
        <a:p>
          <a:r>
            <a:rPr lang="ru-RU" sz="18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  <a:hlinkClick xmlns:r="http://schemas.openxmlformats.org/officeDocument/2006/relationships" r:id="rId1" action="ppaction://hlinksldjump"/>
            </a:rPr>
            <a:t>Для родителей</a:t>
          </a:r>
          <a:endParaRPr lang="ru-RU" sz="18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E18D960D-52F5-4EBD-A300-9887E54A57E0}" type="parTrans" cxnId="{15C28B7E-0FC0-442F-A9BA-0AA701174CD9}">
      <dgm:prSet/>
      <dgm:spPr/>
      <dgm:t>
        <a:bodyPr/>
        <a:lstStyle/>
        <a:p>
          <a:endParaRPr lang="ru-RU"/>
        </a:p>
      </dgm:t>
    </dgm:pt>
    <dgm:pt modelId="{513298F2-49F3-4019-82A3-960871006695}" type="sibTrans" cxnId="{15C28B7E-0FC0-442F-A9BA-0AA701174CD9}">
      <dgm:prSet/>
      <dgm:spPr/>
      <dgm:t>
        <a:bodyPr/>
        <a:lstStyle/>
        <a:p>
          <a:endParaRPr lang="ru-RU"/>
        </a:p>
      </dgm:t>
    </dgm:pt>
    <dgm:pt modelId="{48CCDE46-862C-4845-97F9-DBCF688DF71D}">
      <dgm:prSet phldrT="[Текст]" custT="1"/>
      <dgm:spPr>
        <a:solidFill>
          <a:srgbClr val="FFFFCC"/>
        </a:solidFill>
        <a:ln>
          <a:solidFill>
            <a:srgbClr val="FFCC99"/>
          </a:solidFill>
        </a:ln>
      </dgm:spPr>
      <dgm:t>
        <a:bodyPr/>
        <a:lstStyle/>
        <a:p>
          <a:r>
            <a:rPr lang="ru-RU" sz="1800" b="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  <a:hlinkClick xmlns:r="http://schemas.openxmlformats.org/officeDocument/2006/relationships" r:id="rId2" action="ppaction://hlinksldjump"/>
            </a:rPr>
            <a:t>Для педагогов</a:t>
          </a:r>
          <a:endParaRPr lang="ru-RU" sz="1800" b="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EF7983FC-7987-4562-9973-7641AB9B17B2}" type="parTrans" cxnId="{338F90B0-CFED-4417-B14B-50F7C4D48BF3}">
      <dgm:prSet/>
      <dgm:spPr/>
      <dgm:t>
        <a:bodyPr/>
        <a:lstStyle/>
        <a:p>
          <a:endParaRPr lang="ru-RU"/>
        </a:p>
      </dgm:t>
    </dgm:pt>
    <dgm:pt modelId="{4DD49C6F-49E9-4088-BAB6-D3EAA2BB8A7C}" type="sibTrans" cxnId="{338F90B0-CFED-4417-B14B-50F7C4D48BF3}">
      <dgm:prSet/>
      <dgm:spPr/>
      <dgm:t>
        <a:bodyPr/>
        <a:lstStyle/>
        <a:p>
          <a:endParaRPr lang="ru-RU"/>
        </a:p>
      </dgm:t>
    </dgm:pt>
    <dgm:pt modelId="{118C7698-C47E-4AD5-B234-6E14078F22B1}">
      <dgm:prSet phldrT="[Текст]" custT="1"/>
      <dgm:spPr>
        <a:solidFill>
          <a:srgbClr val="FFFFCC"/>
        </a:solidFill>
        <a:ln>
          <a:solidFill>
            <a:srgbClr val="FFCC99"/>
          </a:solidFill>
        </a:ln>
      </dgm:spPr>
      <dgm:t>
        <a:bodyPr/>
        <a:lstStyle/>
        <a:p>
          <a:r>
            <a:rPr lang="ru-RU" sz="18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  <a:hlinkClick xmlns:r="http://schemas.openxmlformats.org/officeDocument/2006/relationships" r:id="rId3" action="ppaction://hlinksldjump"/>
            </a:rPr>
            <a:t>Для детей</a:t>
          </a:r>
          <a:endParaRPr lang="ru-RU" sz="18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B0C154DB-88AD-43EF-ADD3-32DE61EC3CFC}" type="sibTrans" cxnId="{F19397CF-8779-4FCA-A1DE-DC33A3EBBA9E}">
      <dgm:prSet/>
      <dgm:spPr>
        <a:ln>
          <a:solidFill>
            <a:srgbClr val="663300"/>
          </a:solidFill>
        </a:ln>
      </dgm:spPr>
      <dgm:t>
        <a:bodyPr/>
        <a:lstStyle/>
        <a:p>
          <a:endParaRPr lang="ru-RU"/>
        </a:p>
      </dgm:t>
    </dgm:pt>
    <dgm:pt modelId="{FC4DB2FD-4BE6-43DA-BFB2-C1FE26A0CC8F}" type="parTrans" cxnId="{F19397CF-8779-4FCA-A1DE-DC33A3EBBA9E}">
      <dgm:prSet/>
      <dgm:spPr/>
      <dgm:t>
        <a:bodyPr/>
        <a:lstStyle/>
        <a:p>
          <a:endParaRPr lang="ru-RU"/>
        </a:p>
      </dgm:t>
    </dgm:pt>
    <dgm:pt modelId="{A04D0FEA-67D2-425A-8F1A-9E01475CC28C}" type="pres">
      <dgm:prSet presAssocID="{BCB67C8B-6A25-4D14-AF7D-A9D080CF6E1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796AC5F5-1C56-4DDD-9C7B-AEDE72213877}" type="pres">
      <dgm:prSet presAssocID="{BCB67C8B-6A25-4D14-AF7D-A9D080CF6E11}" presName="Name1" presStyleCnt="0"/>
      <dgm:spPr/>
    </dgm:pt>
    <dgm:pt modelId="{24A203A2-1DD8-4ABC-803B-2D0392E8C60A}" type="pres">
      <dgm:prSet presAssocID="{BCB67C8B-6A25-4D14-AF7D-A9D080CF6E11}" presName="cycle" presStyleCnt="0"/>
      <dgm:spPr/>
    </dgm:pt>
    <dgm:pt modelId="{BD111699-0828-4440-846A-310BF920028F}" type="pres">
      <dgm:prSet presAssocID="{BCB67C8B-6A25-4D14-AF7D-A9D080CF6E11}" presName="srcNode" presStyleLbl="node1" presStyleIdx="0" presStyleCnt="3"/>
      <dgm:spPr/>
    </dgm:pt>
    <dgm:pt modelId="{5089D5CC-5188-4FCD-8D3D-14DA64996D63}" type="pres">
      <dgm:prSet presAssocID="{BCB67C8B-6A25-4D14-AF7D-A9D080CF6E11}" presName="conn" presStyleLbl="parChTrans1D2" presStyleIdx="0" presStyleCnt="1" custLinFactNeighborX="-4888" custLinFactNeighborY="-341"/>
      <dgm:spPr/>
      <dgm:t>
        <a:bodyPr/>
        <a:lstStyle/>
        <a:p>
          <a:endParaRPr lang="ru-RU"/>
        </a:p>
      </dgm:t>
    </dgm:pt>
    <dgm:pt modelId="{E8FAFC3D-9E25-49F4-AE40-E4FE78A79573}" type="pres">
      <dgm:prSet presAssocID="{BCB67C8B-6A25-4D14-AF7D-A9D080CF6E11}" presName="extraNode" presStyleLbl="node1" presStyleIdx="0" presStyleCnt="3"/>
      <dgm:spPr/>
    </dgm:pt>
    <dgm:pt modelId="{AAA84FC3-29CD-4FA4-B799-8D841807DA8E}" type="pres">
      <dgm:prSet presAssocID="{BCB67C8B-6A25-4D14-AF7D-A9D080CF6E11}" presName="dstNode" presStyleLbl="node1" presStyleIdx="0" presStyleCnt="3"/>
      <dgm:spPr/>
    </dgm:pt>
    <dgm:pt modelId="{01746E46-F041-48A2-B176-6496950E0C4F}" type="pres">
      <dgm:prSet presAssocID="{118C7698-C47E-4AD5-B234-6E14078F22B1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28C243-0BB9-406C-9F3D-5090DED4C364}" type="pres">
      <dgm:prSet presAssocID="{118C7698-C47E-4AD5-B234-6E14078F22B1}" presName="accent_1" presStyleCnt="0"/>
      <dgm:spPr/>
    </dgm:pt>
    <dgm:pt modelId="{538DD07F-A781-4D8D-A869-0FF945D53DFC}" type="pres">
      <dgm:prSet presAssocID="{118C7698-C47E-4AD5-B234-6E14078F22B1}" presName="accentRepeatNode" presStyleLbl="solidFgAcc1" presStyleIdx="0" presStyleCnt="3" custLinFactNeighborX="-5399" custLinFactNeighborY="-1237"/>
      <dgm:spPr>
        <a:ln>
          <a:solidFill>
            <a:srgbClr val="FFCC99"/>
          </a:solidFill>
        </a:ln>
      </dgm:spPr>
    </dgm:pt>
    <dgm:pt modelId="{2C4D0465-30B2-4E7D-A159-AADCD8635E56}" type="pres">
      <dgm:prSet presAssocID="{622C6C2D-B2DC-41B9-B38F-63B055DC9301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72B61F-3962-4368-8887-C9FA32A549C6}" type="pres">
      <dgm:prSet presAssocID="{622C6C2D-B2DC-41B9-B38F-63B055DC9301}" presName="accent_2" presStyleCnt="0"/>
      <dgm:spPr/>
    </dgm:pt>
    <dgm:pt modelId="{1A248E09-67A7-4E80-A6D8-6B158038718D}" type="pres">
      <dgm:prSet presAssocID="{622C6C2D-B2DC-41B9-B38F-63B055DC9301}" presName="accentRepeatNode" presStyleLbl="solidFgAcc1" presStyleIdx="1" presStyleCnt="3"/>
      <dgm:spPr>
        <a:ln>
          <a:solidFill>
            <a:srgbClr val="FFCC99"/>
          </a:solidFill>
        </a:ln>
      </dgm:spPr>
    </dgm:pt>
    <dgm:pt modelId="{51E28450-F750-47F8-9C2C-18C85ED47588}" type="pres">
      <dgm:prSet presAssocID="{48CCDE46-862C-4845-97F9-DBCF688DF71D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F75A35-D34E-413A-AC8E-F5C4A7104ED6}" type="pres">
      <dgm:prSet presAssocID="{48CCDE46-862C-4845-97F9-DBCF688DF71D}" presName="accent_3" presStyleCnt="0"/>
      <dgm:spPr/>
    </dgm:pt>
    <dgm:pt modelId="{2D207BB5-B3D2-4347-AD60-43F162926D1A}" type="pres">
      <dgm:prSet presAssocID="{48CCDE46-862C-4845-97F9-DBCF688DF71D}" presName="accentRepeatNode" presStyleLbl="solidFgAcc1" presStyleIdx="2" presStyleCnt="3"/>
      <dgm:spPr>
        <a:ln>
          <a:solidFill>
            <a:srgbClr val="FFCC99"/>
          </a:solidFill>
        </a:ln>
      </dgm:spPr>
    </dgm:pt>
  </dgm:ptLst>
  <dgm:cxnLst>
    <dgm:cxn modelId="{86725CF4-43C0-47DF-A74C-9DCB88AA5FDF}" type="presOf" srcId="{48CCDE46-862C-4845-97F9-DBCF688DF71D}" destId="{51E28450-F750-47F8-9C2C-18C85ED47588}" srcOrd="0" destOrd="0" presId="urn:microsoft.com/office/officeart/2008/layout/VerticalCurvedList"/>
    <dgm:cxn modelId="{8DA606DF-63ED-4812-BB30-A878EEAEBACE}" type="presOf" srcId="{622C6C2D-B2DC-41B9-B38F-63B055DC9301}" destId="{2C4D0465-30B2-4E7D-A159-AADCD8635E56}" srcOrd="0" destOrd="0" presId="urn:microsoft.com/office/officeart/2008/layout/VerticalCurvedList"/>
    <dgm:cxn modelId="{338F90B0-CFED-4417-B14B-50F7C4D48BF3}" srcId="{BCB67C8B-6A25-4D14-AF7D-A9D080CF6E11}" destId="{48CCDE46-862C-4845-97F9-DBCF688DF71D}" srcOrd="2" destOrd="0" parTransId="{EF7983FC-7987-4562-9973-7641AB9B17B2}" sibTransId="{4DD49C6F-49E9-4088-BAB6-D3EAA2BB8A7C}"/>
    <dgm:cxn modelId="{15C28B7E-0FC0-442F-A9BA-0AA701174CD9}" srcId="{BCB67C8B-6A25-4D14-AF7D-A9D080CF6E11}" destId="{622C6C2D-B2DC-41B9-B38F-63B055DC9301}" srcOrd="1" destOrd="0" parTransId="{E18D960D-52F5-4EBD-A300-9887E54A57E0}" sibTransId="{513298F2-49F3-4019-82A3-960871006695}"/>
    <dgm:cxn modelId="{A1D0364A-75AF-44CB-BDE8-BFEAE14C6ECD}" type="presOf" srcId="{118C7698-C47E-4AD5-B234-6E14078F22B1}" destId="{01746E46-F041-48A2-B176-6496950E0C4F}" srcOrd="0" destOrd="0" presId="urn:microsoft.com/office/officeart/2008/layout/VerticalCurvedList"/>
    <dgm:cxn modelId="{F19397CF-8779-4FCA-A1DE-DC33A3EBBA9E}" srcId="{BCB67C8B-6A25-4D14-AF7D-A9D080CF6E11}" destId="{118C7698-C47E-4AD5-B234-6E14078F22B1}" srcOrd="0" destOrd="0" parTransId="{FC4DB2FD-4BE6-43DA-BFB2-C1FE26A0CC8F}" sibTransId="{B0C154DB-88AD-43EF-ADD3-32DE61EC3CFC}"/>
    <dgm:cxn modelId="{53449D83-E2B6-477C-943B-59F9603AFB7C}" type="presOf" srcId="{B0C154DB-88AD-43EF-ADD3-32DE61EC3CFC}" destId="{5089D5CC-5188-4FCD-8D3D-14DA64996D63}" srcOrd="0" destOrd="0" presId="urn:microsoft.com/office/officeart/2008/layout/VerticalCurvedList"/>
    <dgm:cxn modelId="{192283EE-9C1E-41BB-BAF9-6D8407C47255}" type="presOf" srcId="{BCB67C8B-6A25-4D14-AF7D-A9D080CF6E11}" destId="{A04D0FEA-67D2-425A-8F1A-9E01475CC28C}" srcOrd="0" destOrd="0" presId="urn:microsoft.com/office/officeart/2008/layout/VerticalCurvedList"/>
    <dgm:cxn modelId="{41497EE5-F161-408A-BFC7-2305EFE0D928}" type="presParOf" srcId="{A04D0FEA-67D2-425A-8F1A-9E01475CC28C}" destId="{796AC5F5-1C56-4DDD-9C7B-AEDE72213877}" srcOrd="0" destOrd="0" presId="urn:microsoft.com/office/officeart/2008/layout/VerticalCurvedList"/>
    <dgm:cxn modelId="{9C747743-0D8C-4DAA-BA60-FE2DA74BEB53}" type="presParOf" srcId="{796AC5F5-1C56-4DDD-9C7B-AEDE72213877}" destId="{24A203A2-1DD8-4ABC-803B-2D0392E8C60A}" srcOrd="0" destOrd="0" presId="urn:microsoft.com/office/officeart/2008/layout/VerticalCurvedList"/>
    <dgm:cxn modelId="{F8B30548-D2AC-474C-8AEA-0D302BFABCB2}" type="presParOf" srcId="{24A203A2-1DD8-4ABC-803B-2D0392E8C60A}" destId="{BD111699-0828-4440-846A-310BF920028F}" srcOrd="0" destOrd="0" presId="urn:microsoft.com/office/officeart/2008/layout/VerticalCurvedList"/>
    <dgm:cxn modelId="{A0AF4E62-E4B9-4801-BE81-D15C2BB8CAFE}" type="presParOf" srcId="{24A203A2-1DD8-4ABC-803B-2D0392E8C60A}" destId="{5089D5CC-5188-4FCD-8D3D-14DA64996D63}" srcOrd="1" destOrd="0" presId="urn:microsoft.com/office/officeart/2008/layout/VerticalCurvedList"/>
    <dgm:cxn modelId="{62811579-6F37-48C6-9C83-3531819BB03E}" type="presParOf" srcId="{24A203A2-1DD8-4ABC-803B-2D0392E8C60A}" destId="{E8FAFC3D-9E25-49F4-AE40-E4FE78A79573}" srcOrd="2" destOrd="0" presId="urn:microsoft.com/office/officeart/2008/layout/VerticalCurvedList"/>
    <dgm:cxn modelId="{A8AA729B-6D3B-4A2D-8111-F16508A07DEF}" type="presParOf" srcId="{24A203A2-1DD8-4ABC-803B-2D0392E8C60A}" destId="{AAA84FC3-29CD-4FA4-B799-8D841807DA8E}" srcOrd="3" destOrd="0" presId="urn:microsoft.com/office/officeart/2008/layout/VerticalCurvedList"/>
    <dgm:cxn modelId="{CC4E9DC7-EDF2-4D56-9B69-6914FFE09898}" type="presParOf" srcId="{796AC5F5-1C56-4DDD-9C7B-AEDE72213877}" destId="{01746E46-F041-48A2-B176-6496950E0C4F}" srcOrd="1" destOrd="0" presId="urn:microsoft.com/office/officeart/2008/layout/VerticalCurvedList"/>
    <dgm:cxn modelId="{E5894821-4A73-4934-A8B6-D1F7163EA2C3}" type="presParOf" srcId="{796AC5F5-1C56-4DDD-9C7B-AEDE72213877}" destId="{6428C243-0BB9-406C-9F3D-5090DED4C364}" srcOrd="2" destOrd="0" presId="urn:microsoft.com/office/officeart/2008/layout/VerticalCurvedList"/>
    <dgm:cxn modelId="{C313EBF8-1B7D-4210-B7A1-E275058B1329}" type="presParOf" srcId="{6428C243-0BB9-406C-9F3D-5090DED4C364}" destId="{538DD07F-A781-4D8D-A869-0FF945D53DFC}" srcOrd="0" destOrd="0" presId="urn:microsoft.com/office/officeart/2008/layout/VerticalCurvedList"/>
    <dgm:cxn modelId="{23EF2B04-4AA6-4BD1-A4CD-668EB80FF4BD}" type="presParOf" srcId="{796AC5F5-1C56-4DDD-9C7B-AEDE72213877}" destId="{2C4D0465-30B2-4E7D-A159-AADCD8635E56}" srcOrd="3" destOrd="0" presId="urn:microsoft.com/office/officeart/2008/layout/VerticalCurvedList"/>
    <dgm:cxn modelId="{6944715E-71BA-4B8F-8691-3CFE9736FC08}" type="presParOf" srcId="{796AC5F5-1C56-4DDD-9C7B-AEDE72213877}" destId="{1072B61F-3962-4368-8887-C9FA32A549C6}" srcOrd="4" destOrd="0" presId="urn:microsoft.com/office/officeart/2008/layout/VerticalCurvedList"/>
    <dgm:cxn modelId="{6A1318F9-04D9-44F6-A40B-78116E2F6A57}" type="presParOf" srcId="{1072B61F-3962-4368-8887-C9FA32A549C6}" destId="{1A248E09-67A7-4E80-A6D8-6B158038718D}" srcOrd="0" destOrd="0" presId="urn:microsoft.com/office/officeart/2008/layout/VerticalCurvedList"/>
    <dgm:cxn modelId="{C64055DB-1AA4-4DA0-9E14-66223C7813E6}" type="presParOf" srcId="{796AC5F5-1C56-4DDD-9C7B-AEDE72213877}" destId="{51E28450-F750-47F8-9C2C-18C85ED47588}" srcOrd="5" destOrd="0" presId="urn:microsoft.com/office/officeart/2008/layout/VerticalCurvedList"/>
    <dgm:cxn modelId="{205D59AC-5931-43CA-972F-B0E92CCE6E6D}" type="presParOf" srcId="{796AC5F5-1C56-4DDD-9C7B-AEDE72213877}" destId="{7AF75A35-D34E-413A-AC8E-F5C4A7104ED6}" srcOrd="6" destOrd="0" presId="urn:microsoft.com/office/officeart/2008/layout/VerticalCurvedList"/>
    <dgm:cxn modelId="{F3A08374-021E-401F-AF35-2C90C8F06404}" type="presParOf" srcId="{7AF75A35-D34E-413A-AC8E-F5C4A7104ED6}" destId="{2D207BB5-B3D2-4347-AD60-43F162926D1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A8E3B6-9F2A-42A3-A8DE-1D7A79527DA3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B3D6F5F-F1E5-4248-A1B2-6799FD9769C1}">
      <dgm:prSet phldrT="[Текст]" custT="1"/>
      <dgm:spPr>
        <a:solidFill>
          <a:schemeClr val="bg1"/>
        </a:solidFill>
        <a:ln>
          <a:solidFill>
            <a:srgbClr val="FFCC99"/>
          </a:solidFill>
        </a:ln>
      </dgm:spPr>
      <dgm:t>
        <a:bodyPr/>
        <a:lstStyle/>
        <a:p>
          <a:r>
            <a:rPr lang="ru-RU" sz="1800" dirty="0" smtClean="0">
              <a:ln>
                <a:solidFill>
                  <a:srgbClr val="FFFFCC"/>
                </a:solidFill>
              </a:ln>
              <a:latin typeface="Tahoma" pitchFamily="34" charset="0"/>
              <a:ea typeface="Tahoma" pitchFamily="34" charset="0"/>
              <a:cs typeface="Tahoma" pitchFamily="34" charset="0"/>
            </a:rPr>
            <a:t> </a:t>
          </a:r>
          <a:endParaRPr lang="ru-RU" sz="1800" dirty="0">
            <a:ln>
              <a:solidFill>
                <a:srgbClr val="FFFFCC"/>
              </a:solidFill>
            </a:ln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893F9B2C-E5DC-4683-A234-FA899B73782B}" type="parTrans" cxnId="{47E8B674-706E-4CBB-83FE-E3E294B06E1E}">
      <dgm:prSet/>
      <dgm:spPr/>
      <dgm:t>
        <a:bodyPr/>
        <a:lstStyle/>
        <a:p>
          <a:endParaRPr lang="ru-RU"/>
        </a:p>
      </dgm:t>
    </dgm:pt>
    <dgm:pt modelId="{FF00D594-7D27-4C5C-8238-BDB38DDB6DAC}" type="sibTrans" cxnId="{47E8B674-706E-4CBB-83FE-E3E294B06E1E}">
      <dgm:prSet/>
      <dgm:spPr/>
      <dgm:t>
        <a:bodyPr/>
        <a:lstStyle/>
        <a:p>
          <a:endParaRPr lang="ru-RU"/>
        </a:p>
      </dgm:t>
    </dgm:pt>
    <dgm:pt modelId="{8E0B82DB-1789-4C4E-B809-7920BBCE8934}">
      <dgm:prSet phldrT="[Текст]" custT="1"/>
      <dgm:spPr>
        <a:solidFill>
          <a:srgbClr val="FFFFCC">
            <a:alpha val="90000"/>
          </a:srgbClr>
        </a:solidFill>
        <a:ln>
          <a:solidFill>
            <a:srgbClr val="FFCC99"/>
          </a:solidFill>
        </a:ln>
      </dgm:spPr>
      <dgm:t>
        <a:bodyPr/>
        <a:lstStyle/>
        <a:p>
          <a:r>
            <a:rPr lang="ru-RU" sz="18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разыграть инсценировку про то, что все мамы и бабушки потерялись; </a:t>
          </a:r>
          <a:endParaRPr lang="ru-RU" sz="18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89E2F997-EEEB-4645-9843-59D6673077AA}" type="parTrans" cxnId="{F257784D-701C-420B-AB96-A6F10265AAFD}">
      <dgm:prSet/>
      <dgm:spPr/>
      <dgm:t>
        <a:bodyPr/>
        <a:lstStyle/>
        <a:p>
          <a:endParaRPr lang="ru-RU"/>
        </a:p>
      </dgm:t>
    </dgm:pt>
    <dgm:pt modelId="{84375C1B-C712-4783-B157-1850075D8063}" type="sibTrans" cxnId="{F257784D-701C-420B-AB96-A6F10265AAFD}">
      <dgm:prSet/>
      <dgm:spPr/>
      <dgm:t>
        <a:bodyPr/>
        <a:lstStyle/>
        <a:p>
          <a:endParaRPr lang="ru-RU"/>
        </a:p>
      </dgm:t>
    </dgm:pt>
    <dgm:pt modelId="{E18CDEEB-FFEE-4A1E-A389-E2BE8EA94B78}">
      <dgm:prSet phldrT="[Текст]" custT="1"/>
      <dgm:spPr>
        <a:solidFill>
          <a:schemeClr val="bg1"/>
        </a:solidFill>
        <a:ln>
          <a:solidFill>
            <a:srgbClr val="FFCC99"/>
          </a:solidFill>
        </a:ln>
      </dgm:spPr>
      <dgm:t>
        <a:bodyPr/>
        <a:lstStyle/>
        <a:p>
          <a:r>
            <a:rPr lang="ru-RU" sz="18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</a:t>
          </a:r>
          <a:endParaRPr lang="ru-RU" sz="18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A2F715C0-20D8-40C5-8217-984EE5F119FC}" type="parTrans" cxnId="{08800CE0-B538-4995-8DA4-F5123BEDAD35}">
      <dgm:prSet/>
      <dgm:spPr/>
      <dgm:t>
        <a:bodyPr/>
        <a:lstStyle/>
        <a:p>
          <a:endParaRPr lang="ru-RU"/>
        </a:p>
      </dgm:t>
    </dgm:pt>
    <dgm:pt modelId="{1CA4CF25-4B16-4002-84AE-B27371DF9AA3}" type="sibTrans" cxnId="{08800CE0-B538-4995-8DA4-F5123BEDAD35}">
      <dgm:prSet/>
      <dgm:spPr/>
      <dgm:t>
        <a:bodyPr/>
        <a:lstStyle/>
        <a:p>
          <a:endParaRPr lang="ru-RU"/>
        </a:p>
      </dgm:t>
    </dgm:pt>
    <dgm:pt modelId="{25FAC60E-C613-47F7-9909-B0724EF5CC43}">
      <dgm:prSet phldrT="[Текст]" custT="1"/>
      <dgm:spPr>
        <a:solidFill>
          <a:srgbClr val="FFFFCC">
            <a:alpha val="90000"/>
          </a:srgbClr>
        </a:solidFill>
        <a:ln>
          <a:solidFill>
            <a:srgbClr val="FFCC99"/>
          </a:solidFill>
        </a:ln>
      </dgm:spPr>
      <dgm:t>
        <a:bodyPr/>
        <a:lstStyle/>
        <a:p>
          <a:r>
            <a:rPr lang="ru-RU" sz="18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выучить слова для роли; </a:t>
          </a:r>
          <a:endParaRPr lang="ru-RU" sz="18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D03902CA-427F-41FA-A94D-02FE7BA9EE42}" type="parTrans" cxnId="{3F2F8B36-B030-4663-97AB-0FC1B7A70563}">
      <dgm:prSet/>
      <dgm:spPr/>
      <dgm:t>
        <a:bodyPr/>
        <a:lstStyle/>
        <a:p>
          <a:endParaRPr lang="ru-RU"/>
        </a:p>
      </dgm:t>
    </dgm:pt>
    <dgm:pt modelId="{604246AE-190B-46C4-9667-E11BD66AF875}" type="sibTrans" cxnId="{3F2F8B36-B030-4663-97AB-0FC1B7A70563}">
      <dgm:prSet/>
      <dgm:spPr/>
      <dgm:t>
        <a:bodyPr/>
        <a:lstStyle/>
        <a:p>
          <a:endParaRPr lang="ru-RU"/>
        </a:p>
      </dgm:t>
    </dgm:pt>
    <dgm:pt modelId="{5351E8B7-6C39-48C3-A56B-946DFE4E2A62}">
      <dgm:prSet phldrT="[Текст]" custT="1"/>
      <dgm:spPr>
        <a:solidFill>
          <a:schemeClr val="bg1"/>
        </a:solidFill>
        <a:ln>
          <a:solidFill>
            <a:srgbClr val="FFCC99"/>
          </a:solidFill>
        </a:ln>
      </dgm:spPr>
      <dgm:t>
        <a:bodyPr/>
        <a:lstStyle/>
        <a:p>
          <a:r>
            <a:rPr lang="ru-RU" sz="1800" dirty="0" smtClean="0">
              <a:ln>
                <a:solidFill>
                  <a:srgbClr val="FFFFCC"/>
                </a:solidFill>
              </a:ln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</a:t>
          </a:r>
          <a:endParaRPr lang="ru-RU" sz="1800" dirty="0">
            <a:ln>
              <a:solidFill>
                <a:srgbClr val="FFFFCC"/>
              </a:solidFill>
            </a:ln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E6F62688-3907-4D3D-BF00-F5AFB591030D}" type="parTrans" cxnId="{3ACDC31E-BB56-47CC-B88B-1558BA0A9547}">
      <dgm:prSet/>
      <dgm:spPr/>
      <dgm:t>
        <a:bodyPr/>
        <a:lstStyle/>
        <a:p>
          <a:endParaRPr lang="ru-RU"/>
        </a:p>
      </dgm:t>
    </dgm:pt>
    <dgm:pt modelId="{22DF3774-9876-4F2F-BF00-B04335A3AB19}" type="sibTrans" cxnId="{3ACDC31E-BB56-47CC-B88B-1558BA0A9547}">
      <dgm:prSet/>
      <dgm:spPr/>
      <dgm:t>
        <a:bodyPr/>
        <a:lstStyle/>
        <a:p>
          <a:endParaRPr lang="ru-RU"/>
        </a:p>
      </dgm:t>
    </dgm:pt>
    <dgm:pt modelId="{10D9C870-3796-4B3E-A155-924AEE1C74B5}">
      <dgm:prSet phldrT="[Текст]" custT="1"/>
      <dgm:spPr>
        <a:solidFill>
          <a:srgbClr val="FFFFCC">
            <a:alpha val="90000"/>
          </a:srgbClr>
        </a:solidFill>
        <a:ln>
          <a:solidFill>
            <a:srgbClr val="FFCC99"/>
          </a:solidFill>
        </a:ln>
      </dgm:spPr>
      <dgm:t>
        <a:bodyPr/>
        <a:lstStyle/>
        <a:p>
          <a:r>
            <a:rPr lang="ru-RU" sz="18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поучаствовать вместе с воспитателем в беседе «Как дороги мамы и бабушки».</a:t>
          </a:r>
          <a:endParaRPr lang="ru-RU" sz="18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FF600D76-E09B-493E-8F89-D934D65942F3}" type="parTrans" cxnId="{D681289E-B856-4351-93AD-E11085C26D6D}">
      <dgm:prSet/>
      <dgm:spPr/>
      <dgm:t>
        <a:bodyPr/>
        <a:lstStyle/>
        <a:p>
          <a:endParaRPr lang="ru-RU"/>
        </a:p>
      </dgm:t>
    </dgm:pt>
    <dgm:pt modelId="{A4525BFE-5724-4C45-ADB8-3DE4C6604EEA}" type="sibTrans" cxnId="{D681289E-B856-4351-93AD-E11085C26D6D}">
      <dgm:prSet/>
      <dgm:spPr/>
      <dgm:t>
        <a:bodyPr/>
        <a:lstStyle/>
        <a:p>
          <a:endParaRPr lang="ru-RU"/>
        </a:p>
      </dgm:t>
    </dgm:pt>
    <dgm:pt modelId="{59E0A63B-2193-4B8D-85A3-A4E9F9867640}">
      <dgm:prSet phldrT="[Текст]" custT="1"/>
      <dgm:spPr>
        <a:solidFill>
          <a:schemeClr val="bg1"/>
        </a:solidFill>
        <a:ln>
          <a:solidFill>
            <a:srgbClr val="FFCC99"/>
          </a:solidFill>
        </a:ln>
      </dgm:spPr>
      <dgm:t>
        <a:bodyPr/>
        <a:lstStyle/>
        <a:p>
          <a:endParaRPr lang="ru-RU" sz="1800" dirty="0">
            <a:ln>
              <a:solidFill>
                <a:srgbClr val="FFFFCC"/>
              </a:solidFill>
            </a:ln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15F365F8-0578-44E8-BDFC-B97694BB4F00}" type="parTrans" cxnId="{B1AB569A-197E-4EBC-BD6C-BAB2163C954A}">
      <dgm:prSet/>
      <dgm:spPr/>
      <dgm:t>
        <a:bodyPr/>
        <a:lstStyle/>
        <a:p>
          <a:endParaRPr lang="ru-RU"/>
        </a:p>
      </dgm:t>
    </dgm:pt>
    <dgm:pt modelId="{57DDEA38-035F-4FC7-8FC7-3D261789D731}" type="sibTrans" cxnId="{B1AB569A-197E-4EBC-BD6C-BAB2163C954A}">
      <dgm:prSet/>
      <dgm:spPr/>
      <dgm:t>
        <a:bodyPr/>
        <a:lstStyle/>
        <a:p>
          <a:endParaRPr lang="ru-RU"/>
        </a:p>
      </dgm:t>
    </dgm:pt>
    <dgm:pt modelId="{71BB4721-4528-4599-A0B0-E01BD3BB44B7}">
      <dgm:prSet phldrT="[Текст]" custT="1"/>
      <dgm:spPr>
        <a:solidFill>
          <a:schemeClr val="bg1"/>
        </a:solidFill>
        <a:ln>
          <a:solidFill>
            <a:srgbClr val="FFCC99"/>
          </a:solidFill>
        </a:ln>
      </dgm:spPr>
      <dgm:t>
        <a:bodyPr/>
        <a:lstStyle/>
        <a:p>
          <a:r>
            <a:rPr lang="ru-RU" sz="1800" dirty="0" smtClean="0">
              <a:ln>
                <a:solidFill>
                  <a:srgbClr val="FFFFCC"/>
                </a:solidFill>
              </a:ln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</a:t>
          </a:r>
          <a:endParaRPr lang="ru-RU" sz="1800" dirty="0">
            <a:ln>
              <a:solidFill>
                <a:srgbClr val="FFFFCC"/>
              </a:solidFill>
            </a:ln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07D9673C-EF72-4878-B11F-1A482131F586}" type="parTrans" cxnId="{42565AA7-DCBB-45AD-81A5-A1C9DB1192EA}">
      <dgm:prSet/>
      <dgm:spPr/>
      <dgm:t>
        <a:bodyPr/>
        <a:lstStyle/>
        <a:p>
          <a:endParaRPr lang="ru-RU"/>
        </a:p>
      </dgm:t>
    </dgm:pt>
    <dgm:pt modelId="{9A075520-41A6-4A30-8788-4F86EB5E9717}" type="sibTrans" cxnId="{42565AA7-DCBB-45AD-81A5-A1C9DB1192EA}">
      <dgm:prSet/>
      <dgm:spPr/>
      <dgm:t>
        <a:bodyPr/>
        <a:lstStyle/>
        <a:p>
          <a:endParaRPr lang="ru-RU"/>
        </a:p>
      </dgm:t>
    </dgm:pt>
    <dgm:pt modelId="{F348E8C1-AC43-41D8-942B-0F739F23ABF4}">
      <dgm:prSet custT="1"/>
      <dgm:spPr>
        <a:solidFill>
          <a:srgbClr val="FFFFCC">
            <a:alpha val="90000"/>
          </a:srgbClr>
        </a:solidFill>
        <a:ln>
          <a:solidFill>
            <a:srgbClr val="FFCC99"/>
          </a:solidFill>
        </a:ln>
      </dgm:spPr>
      <dgm:t>
        <a:bodyPr/>
        <a:lstStyle/>
        <a:p>
          <a:r>
            <a:rPr lang="ru-RU" sz="18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выучить песню «Мама – первое слово; </a:t>
          </a:r>
          <a:endParaRPr lang="ru-RU" sz="18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4AA48718-D8E7-47AF-BD7E-0263A784BE98}" type="parTrans" cxnId="{7A07F5FD-7D9B-4FA2-98B6-37BBF1A0DCB6}">
      <dgm:prSet/>
      <dgm:spPr/>
      <dgm:t>
        <a:bodyPr/>
        <a:lstStyle/>
        <a:p>
          <a:endParaRPr lang="ru-RU"/>
        </a:p>
      </dgm:t>
    </dgm:pt>
    <dgm:pt modelId="{CED49C46-5C34-42BF-9C3E-CB258713D4AE}" type="sibTrans" cxnId="{7A07F5FD-7D9B-4FA2-98B6-37BBF1A0DCB6}">
      <dgm:prSet/>
      <dgm:spPr/>
      <dgm:t>
        <a:bodyPr/>
        <a:lstStyle/>
        <a:p>
          <a:endParaRPr lang="ru-RU"/>
        </a:p>
      </dgm:t>
    </dgm:pt>
    <dgm:pt modelId="{4D858F83-2CDC-4B2D-A3F3-1058F3A0EF84}">
      <dgm:prSet custT="1"/>
      <dgm:spPr>
        <a:solidFill>
          <a:srgbClr val="FFFFCC">
            <a:alpha val="90000"/>
          </a:srgbClr>
        </a:solidFill>
        <a:ln>
          <a:solidFill>
            <a:srgbClr val="FFCC99"/>
          </a:solidFill>
        </a:ln>
      </dgm:spPr>
      <dgm:t>
        <a:bodyPr/>
        <a:lstStyle/>
        <a:p>
          <a:r>
            <a:rPr lang="ru-RU" sz="18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сделать аппликацию «Букет для мам и бабушек»;</a:t>
          </a:r>
          <a:endParaRPr lang="ru-RU" sz="18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E0A17FC1-6E31-4DE5-B0B8-B7090E1FB30C}" type="parTrans" cxnId="{F0B4B1CB-7FA3-46AE-A826-574B8EBDE342}">
      <dgm:prSet/>
      <dgm:spPr/>
      <dgm:t>
        <a:bodyPr/>
        <a:lstStyle/>
        <a:p>
          <a:endParaRPr lang="ru-RU"/>
        </a:p>
      </dgm:t>
    </dgm:pt>
    <dgm:pt modelId="{727E2FFD-2C82-4D33-A8AB-144E2D04A1DF}" type="sibTrans" cxnId="{F0B4B1CB-7FA3-46AE-A826-574B8EBDE342}">
      <dgm:prSet/>
      <dgm:spPr/>
      <dgm:t>
        <a:bodyPr/>
        <a:lstStyle/>
        <a:p>
          <a:endParaRPr lang="ru-RU"/>
        </a:p>
      </dgm:t>
    </dgm:pt>
    <dgm:pt modelId="{5217958B-9179-4F93-B7ED-84637FD231F6}">
      <dgm:prSet phldrT="[Текст]" custT="1"/>
      <dgm:spPr>
        <a:solidFill>
          <a:schemeClr val="bg1"/>
        </a:solidFill>
        <a:ln>
          <a:solidFill>
            <a:srgbClr val="FFCC99"/>
          </a:solidFill>
        </a:ln>
      </dgm:spPr>
      <dgm:t>
        <a:bodyPr/>
        <a:lstStyle/>
        <a:p>
          <a:endParaRPr lang="ru-RU" sz="1800" dirty="0">
            <a:ln>
              <a:solidFill>
                <a:srgbClr val="FFFFCC"/>
              </a:solidFill>
            </a:ln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E7CCE1E1-E997-43E1-AF90-FFA689BA766F}" type="parTrans" cxnId="{781D0138-F6BB-47DB-80F9-A523A1642744}">
      <dgm:prSet/>
      <dgm:spPr/>
      <dgm:t>
        <a:bodyPr/>
        <a:lstStyle/>
        <a:p>
          <a:endParaRPr lang="ru-RU"/>
        </a:p>
      </dgm:t>
    </dgm:pt>
    <dgm:pt modelId="{237D33D5-4248-4A16-BA68-C9173DA242E0}" type="sibTrans" cxnId="{781D0138-F6BB-47DB-80F9-A523A1642744}">
      <dgm:prSet/>
      <dgm:spPr/>
      <dgm:t>
        <a:bodyPr/>
        <a:lstStyle/>
        <a:p>
          <a:endParaRPr lang="ru-RU"/>
        </a:p>
      </dgm:t>
    </dgm:pt>
    <dgm:pt modelId="{A6103A3C-C679-4AB2-B4E0-538AC9E9A501}">
      <dgm:prSet custT="1"/>
      <dgm:spPr>
        <a:solidFill>
          <a:srgbClr val="FFFFCC">
            <a:alpha val="90000"/>
          </a:srgbClr>
        </a:solidFill>
        <a:ln>
          <a:solidFill>
            <a:srgbClr val="FFCC99"/>
          </a:solidFill>
        </a:ln>
      </dgm:spPr>
      <dgm:t>
        <a:bodyPr/>
        <a:lstStyle/>
        <a:p>
          <a:r>
            <a:rPr lang="ru-RU" sz="18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посмотреть и обсудить мультфильм «Крошка Енот» совместно с воспитателем;</a:t>
          </a:r>
          <a:endParaRPr lang="ru-RU" sz="18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26F6C40B-9F57-4154-9707-6E469400FD24}" type="parTrans" cxnId="{C14EA024-DA7E-47BA-99C6-EBA0CB3B3937}">
      <dgm:prSet/>
      <dgm:spPr/>
      <dgm:t>
        <a:bodyPr/>
        <a:lstStyle/>
        <a:p>
          <a:endParaRPr lang="ru-RU"/>
        </a:p>
      </dgm:t>
    </dgm:pt>
    <dgm:pt modelId="{5BA47899-2E55-40D8-8A6C-10DAF792BA6A}" type="sibTrans" cxnId="{C14EA024-DA7E-47BA-99C6-EBA0CB3B3937}">
      <dgm:prSet/>
      <dgm:spPr/>
      <dgm:t>
        <a:bodyPr/>
        <a:lstStyle/>
        <a:p>
          <a:endParaRPr lang="ru-RU"/>
        </a:p>
      </dgm:t>
    </dgm:pt>
    <dgm:pt modelId="{B80F684E-CD16-4FEC-A4D5-E2682F0DECB9}" type="pres">
      <dgm:prSet presAssocID="{D1A8E3B6-9F2A-42A3-A8DE-1D7A79527DA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E20800-A152-4EA9-914B-7D81EE23FF04}" type="pres">
      <dgm:prSet presAssocID="{CB3D6F5F-F1E5-4248-A1B2-6799FD9769C1}" presName="composite" presStyleCnt="0"/>
      <dgm:spPr/>
    </dgm:pt>
    <dgm:pt modelId="{F9EED800-872D-4096-91CC-DFBD0D213211}" type="pres">
      <dgm:prSet presAssocID="{CB3D6F5F-F1E5-4248-A1B2-6799FD9769C1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929FE5-235C-4399-977C-D119FB638224}" type="pres">
      <dgm:prSet presAssocID="{CB3D6F5F-F1E5-4248-A1B2-6799FD9769C1}" presName="descendantText" presStyleLbl="alignAcc1" presStyleIdx="0" presStyleCnt="6" custScaleX="100282" custScaleY="1889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5B3C05-C2FE-4DAC-89FE-B9DBF3542FB3}" type="pres">
      <dgm:prSet presAssocID="{FF00D594-7D27-4C5C-8238-BDB38DDB6DAC}" presName="sp" presStyleCnt="0"/>
      <dgm:spPr/>
    </dgm:pt>
    <dgm:pt modelId="{0D36AA02-C802-4C25-8B65-98F02E2A9B7E}" type="pres">
      <dgm:prSet presAssocID="{E18CDEEB-FFEE-4A1E-A389-E2BE8EA94B78}" presName="composite" presStyleCnt="0"/>
      <dgm:spPr/>
    </dgm:pt>
    <dgm:pt modelId="{D2DBA166-57D3-405C-9DD9-3E50B739C617}" type="pres">
      <dgm:prSet presAssocID="{E18CDEEB-FFEE-4A1E-A389-E2BE8EA94B78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9BFF5A-1F81-46B8-B616-3DA84CBF2C61}" type="pres">
      <dgm:prSet presAssocID="{E18CDEEB-FFEE-4A1E-A389-E2BE8EA94B78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283819-8040-48DF-BF74-F5D8E065AE84}" type="pres">
      <dgm:prSet presAssocID="{1CA4CF25-4B16-4002-84AE-B27371DF9AA3}" presName="sp" presStyleCnt="0"/>
      <dgm:spPr/>
    </dgm:pt>
    <dgm:pt modelId="{E98E91B4-C4F1-4B25-B691-C0738727B54A}" type="pres">
      <dgm:prSet presAssocID="{5351E8B7-6C39-48C3-A56B-946DFE4E2A62}" presName="composite" presStyleCnt="0"/>
      <dgm:spPr/>
    </dgm:pt>
    <dgm:pt modelId="{D6AABD9E-BDC5-4DA1-86FE-1F937FBD6E69}" type="pres">
      <dgm:prSet presAssocID="{5351E8B7-6C39-48C3-A56B-946DFE4E2A62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511E87-583E-42B1-B4B3-9464E9522449}" type="pres">
      <dgm:prSet presAssocID="{5351E8B7-6C39-48C3-A56B-946DFE4E2A62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9F2604-1633-45DB-9ED8-FF80926C4B8F}" type="pres">
      <dgm:prSet presAssocID="{22DF3774-9876-4F2F-BF00-B04335A3AB19}" presName="sp" presStyleCnt="0"/>
      <dgm:spPr/>
    </dgm:pt>
    <dgm:pt modelId="{FB5D49A0-E21B-44E9-8A0C-DB6934A228D4}" type="pres">
      <dgm:prSet presAssocID="{71BB4721-4528-4599-A0B0-E01BD3BB44B7}" presName="composite" presStyleCnt="0"/>
      <dgm:spPr/>
    </dgm:pt>
    <dgm:pt modelId="{341B9A79-6F26-4F1B-BC41-F431761E14A8}" type="pres">
      <dgm:prSet presAssocID="{71BB4721-4528-4599-A0B0-E01BD3BB44B7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EB4350-57A7-4FA4-A4BD-9764D269875A}" type="pres">
      <dgm:prSet presAssocID="{71BB4721-4528-4599-A0B0-E01BD3BB44B7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EA62C5-213E-4E69-A7C0-5CA121899D0C}" type="pres">
      <dgm:prSet presAssocID="{9A075520-41A6-4A30-8788-4F86EB5E9717}" presName="sp" presStyleCnt="0"/>
      <dgm:spPr/>
    </dgm:pt>
    <dgm:pt modelId="{6795AC6E-EC97-43D2-A165-547E2D6013C8}" type="pres">
      <dgm:prSet presAssocID="{5217958B-9179-4F93-B7ED-84637FD231F6}" presName="composite" presStyleCnt="0"/>
      <dgm:spPr/>
    </dgm:pt>
    <dgm:pt modelId="{63E65279-1746-459A-A00D-9D240EFC5C75}" type="pres">
      <dgm:prSet presAssocID="{5217958B-9179-4F93-B7ED-84637FD231F6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73EA5F-5D29-4FE4-B157-32827923E93B}" type="pres">
      <dgm:prSet presAssocID="{5217958B-9179-4F93-B7ED-84637FD231F6}" presName="descendantText" presStyleLbl="alignAcc1" presStyleIdx="4" presStyleCnt="6" custScaleX="100078" custScaleY="1665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92BD7B-836E-43A1-A401-9CBEC20AE7D8}" type="pres">
      <dgm:prSet presAssocID="{237D33D5-4248-4A16-BA68-C9173DA242E0}" presName="sp" presStyleCnt="0"/>
      <dgm:spPr/>
    </dgm:pt>
    <dgm:pt modelId="{4E17BE97-4735-4FD4-B8B9-5FEEFBB16B0B}" type="pres">
      <dgm:prSet presAssocID="{59E0A63B-2193-4B8D-85A3-A4E9F9867640}" presName="composite" presStyleCnt="0"/>
      <dgm:spPr/>
    </dgm:pt>
    <dgm:pt modelId="{833D899B-FC31-4531-B96A-C661B193CD89}" type="pres">
      <dgm:prSet presAssocID="{59E0A63B-2193-4B8D-85A3-A4E9F9867640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1E3E18-B25D-4BFA-AE09-BE7F48A7518D}" type="pres">
      <dgm:prSet presAssocID="{59E0A63B-2193-4B8D-85A3-A4E9F9867640}" presName="descendantText" presStyleLbl="alignAcc1" presStyleIdx="5" presStyleCnt="6" custScaleY="1760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7AFAB22-E78F-4F36-8EC0-3C51D9628A3A}" type="presOf" srcId="{71BB4721-4528-4599-A0B0-E01BD3BB44B7}" destId="{341B9A79-6F26-4F1B-BC41-F431761E14A8}" srcOrd="0" destOrd="0" presId="urn:microsoft.com/office/officeart/2005/8/layout/chevron2"/>
    <dgm:cxn modelId="{E63B23AD-403B-46F7-91DC-63087C544FA4}" type="presOf" srcId="{4D858F83-2CDC-4B2D-A3F3-1058F3A0EF84}" destId="{A1EB4350-57A7-4FA4-A4BD-9764D269875A}" srcOrd="0" destOrd="0" presId="urn:microsoft.com/office/officeart/2005/8/layout/chevron2"/>
    <dgm:cxn modelId="{B1AB569A-197E-4EBC-BD6C-BAB2163C954A}" srcId="{D1A8E3B6-9F2A-42A3-A8DE-1D7A79527DA3}" destId="{59E0A63B-2193-4B8D-85A3-A4E9F9867640}" srcOrd="5" destOrd="0" parTransId="{15F365F8-0578-44E8-BDFC-B97694BB4F00}" sibTransId="{57DDEA38-035F-4FC7-8FC7-3D261789D731}"/>
    <dgm:cxn modelId="{F257784D-701C-420B-AB96-A6F10265AAFD}" srcId="{CB3D6F5F-F1E5-4248-A1B2-6799FD9769C1}" destId="{8E0B82DB-1789-4C4E-B809-7920BBCE8934}" srcOrd="0" destOrd="0" parTransId="{89E2F997-EEEB-4645-9843-59D6673077AA}" sibTransId="{84375C1B-C712-4783-B157-1850075D8063}"/>
    <dgm:cxn modelId="{9CEC7EB0-9F8C-4AE9-A315-FF56B990CE3C}" type="presOf" srcId="{D1A8E3B6-9F2A-42A3-A8DE-1D7A79527DA3}" destId="{B80F684E-CD16-4FEC-A4D5-E2682F0DECB9}" srcOrd="0" destOrd="0" presId="urn:microsoft.com/office/officeart/2005/8/layout/chevron2"/>
    <dgm:cxn modelId="{909ABE49-C617-4515-889F-FA152432A436}" type="presOf" srcId="{59E0A63B-2193-4B8D-85A3-A4E9F9867640}" destId="{833D899B-FC31-4531-B96A-C661B193CD89}" srcOrd="0" destOrd="0" presId="urn:microsoft.com/office/officeart/2005/8/layout/chevron2"/>
    <dgm:cxn modelId="{5EB79832-2055-43C3-A73C-ACEF35B1EE68}" type="presOf" srcId="{E18CDEEB-FFEE-4A1E-A389-E2BE8EA94B78}" destId="{D2DBA166-57D3-405C-9DD9-3E50B739C617}" srcOrd="0" destOrd="0" presId="urn:microsoft.com/office/officeart/2005/8/layout/chevron2"/>
    <dgm:cxn modelId="{08800CE0-B538-4995-8DA4-F5123BEDAD35}" srcId="{D1A8E3B6-9F2A-42A3-A8DE-1D7A79527DA3}" destId="{E18CDEEB-FFEE-4A1E-A389-E2BE8EA94B78}" srcOrd="1" destOrd="0" parTransId="{A2F715C0-20D8-40C5-8217-984EE5F119FC}" sibTransId="{1CA4CF25-4B16-4002-84AE-B27371DF9AA3}"/>
    <dgm:cxn modelId="{C14EA024-DA7E-47BA-99C6-EBA0CB3B3937}" srcId="{5217958B-9179-4F93-B7ED-84637FD231F6}" destId="{A6103A3C-C679-4AB2-B4E0-538AC9E9A501}" srcOrd="0" destOrd="0" parTransId="{26F6C40B-9F57-4154-9707-6E469400FD24}" sibTransId="{5BA47899-2E55-40D8-8A6C-10DAF792BA6A}"/>
    <dgm:cxn modelId="{B579114E-7325-490F-9099-02C34542FD67}" type="presOf" srcId="{25FAC60E-C613-47F7-9909-B0724EF5CC43}" destId="{7A9BFF5A-1F81-46B8-B616-3DA84CBF2C61}" srcOrd="0" destOrd="0" presId="urn:microsoft.com/office/officeart/2005/8/layout/chevron2"/>
    <dgm:cxn modelId="{A0D4B7CC-5236-4EC9-B781-4F2F9DC010FC}" type="presOf" srcId="{8E0B82DB-1789-4C4E-B809-7920BBCE8934}" destId="{09929FE5-235C-4399-977C-D119FB638224}" srcOrd="0" destOrd="0" presId="urn:microsoft.com/office/officeart/2005/8/layout/chevron2"/>
    <dgm:cxn modelId="{7912FA19-B3C2-4832-A70D-731AFC588838}" type="presOf" srcId="{5217958B-9179-4F93-B7ED-84637FD231F6}" destId="{63E65279-1746-459A-A00D-9D240EFC5C75}" srcOrd="0" destOrd="0" presId="urn:microsoft.com/office/officeart/2005/8/layout/chevron2"/>
    <dgm:cxn modelId="{3F2F8B36-B030-4663-97AB-0FC1B7A70563}" srcId="{E18CDEEB-FFEE-4A1E-A389-E2BE8EA94B78}" destId="{25FAC60E-C613-47F7-9909-B0724EF5CC43}" srcOrd="0" destOrd="0" parTransId="{D03902CA-427F-41FA-A94D-02FE7BA9EE42}" sibTransId="{604246AE-190B-46C4-9667-E11BD66AF875}"/>
    <dgm:cxn modelId="{42565AA7-DCBB-45AD-81A5-A1C9DB1192EA}" srcId="{D1A8E3B6-9F2A-42A3-A8DE-1D7A79527DA3}" destId="{71BB4721-4528-4599-A0B0-E01BD3BB44B7}" srcOrd="3" destOrd="0" parTransId="{07D9673C-EF72-4878-B11F-1A482131F586}" sibTransId="{9A075520-41A6-4A30-8788-4F86EB5E9717}"/>
    <dgm:cxn modelId="{3ACDC31E-BB56-47CC-B88B-1558BA0A9547}" srcId="{D1A8E3B6-9F2A-42A3-A8DE-1D7A79527DA3}" destId="{5351E8B7-6C39-48C3-A56B-946DFE4E2A62}" srcOrd="2" destOrd="0" parTransId="{E6F62688-3907-4D3D-BF00-F5AFB591030D}" sibTransId="{22DF3774-9876-4F2F-BF00-B04335A3AB19}"/>
    <dgm:cxn modelId="{481327A6-A555-4023-961A-757C6DEF5641}" type="presOf" srcId="{10D9C870-3796-4B3E-A155-924AEE1C74B5}" destId="{D31E3E18-B25D-4BFA-AE09-BE7F48A7518D}" srcOrd="0" destOrd="0" presId="urn:microsoft.com/office/officeart/2005/8/layout/chevron2"/>
    <dgm:cxn modelId="{53DCDBCC-B4EC-4783-B02A-254382851F51}" type="presOf" srcId="{F348E8C1-AC43-41D8-942B-0F739F23ABF4}" destId="{79511E87-583E-42B1-B4B3-9464E9522449}" srcOrd="0" destOrd="0" presId="urn:microsoft.com/office/officeart/2005/8/layout/chevron2"/>
    <dgm:cxn modelId="{781D0138-F6BB-47DB-80F9-A523A1642744}" srcId="{D1A8E3B6-9F2A-42A3-A8DE-1D7A79527DA3}" destId="{5217958B-9179-4F93-B7ED-84637FD231F6}" srcOrd="4" destOrd="0" parTransId="{E7CCE1E1-E997-43E1-AF90-FFA689BA766F}" sibTransId="{237D33D5-4248-4A16-BA68-C9173DA242E0}"/>
    <dgm:cxn modelId="{47E8B674-706E-4CBB-83FE-E3E294B06E1E}" srcId="{D1A8E3B6-9F2A-42A3-A8DE-1D7A79527DA3}" destId="{CB3D6F5F-F1E5-4248-A1B2-6799FD9769C1}" srcOrd="0" destOrd="0" parTransId="{893F9B2C-E5DC-4683-A234-FA899B73782B}" sibTransId="{FF00D594-7D27-4C5C-8238-BDB38DDB6DAC}"/>
    <dgm:cxn modelId="{DF6D36E2-75BF-4E6E-9675-BE69ECF53529}" type="presOf" srcId="{CB3D6F5F-F1E5-4248-A1B2-6799FD9769C1}" destId="{F9EED800-872D-4096-91CC-DFBD0D213211}" srcOrd="0" destOrd="0" presId="urn:microsoft.com/office/officeart/2005/8/layout/chevron2"/>
    <dgm:cxn modelId="{D681289E-B856-4351-93AD-E11085C26D6D}" srcId="{59E0A63B-2193-4B8D-85A3-A4E9F9867640}" destId="{10D9C870-3796-4B3E-A155-924AEE1C74B5}" srcOrd="0" destOrd="0" parTransId="{FF600D76-E09B-493E-8F89-D934D65942F3}" sibTransId="{A4525BFE-5724-4C45-ADB8-3DE4C6604EEA}"/>
    <dgm:cxn modelId="{F0B4B1CB-7FA3-46AE-A826-574B8EBDE342}" srcId="{71BB4721-4528-4599-A0B0-E01BD3BB44B7}" destId="{4D858F83-2CDC-4B2D-A3F3-1058F3A0EF84}" srcOrd="0" destOrd="0" parTransId="{E0A17FC1-6E31-4DE5-B0B8-B7090E1FB30C}" sibTransId="{727E2FFD-2C82-4D33-A8AB-144E2D04A1DF}"/>
    <dgm:cxn modelId="{53D67555-23C7-4A73-AACD-C64559BE25C1}" type="presOf" srcId="{A6103A3C-C679-4AB2-B4E0-538AC9E9A501}" destId="{E073EA5F-5D29-4FE4-B157-32827923E93B}" srcOrd="0" destOrd="0" presId="urn:microsoft.com/office/officeart/2005/8/layout/chevron2"/>
    <dgm:cxn modelId="{7A07F5FD-7D9B-4FA2-98B6-37BBF1A0DCB6}" srcId="{5351E8B7-6C39-48C3-A56B-946DFE4E2A62}" destId="{F348E8C1-AC43-41D8-942B-0F739F23ABF4}" srcOrd="0" destOrd="0" parTransId="{4AA48718-D8E7-47AF-BD7E-0263A784BE98}" sibTransId="{CED49C46-5C34-42BF-9C3E-CB258713D4AE}"/>
    <dgm:cxn modelId="{F8D43825-7D1F-451C-9CD9-16F2E148EB64}" type="presOf" srcId="{5351E8B7-6C39-48C3-A56B-946DFE4E2A62}" destId="{D6AABD9E-BDC5-4DA1-86FE-1F937FBD6E69}" srcOrd="0" destOrd="0" presId="urn:microsoft.com/office/officeart/2005/8/layout/chevron2"/>
    <dgm:cxn modelId="{E57972AD-022D-4547-A8A6-FAC6C4D87430}" type="presParOf" srcId="{B80F684E-CD16-4FEC-A4D5-E2682F0DECB9}" destId="{EAE20800-A152-4EA9-914B-7D81EE23FF04}" srcOrd="0" destOrd="0" presId="urn:microsoft.com/office/officeart/2005/8/layout/chevron2"/>
    <dgm:cxn modelId="{414BC027-41CA-4148-BD26-31B003864BA9}" type="presParOf" srcId="{EAE20800-A152-4EA9-914B-7D81EE23FF04}" destId="{F9EED800-872D-4096-91CC-DFBD0D213211}" srcOrd="0" destOrd="0" presId="urn:microsoft.com/office/officeart/2005/8/layout/chevron2"/>
    <dgm:cxn modelId="{D9B0BB35-A448-4496-AC01-2C569B9F438C}" type="presParOf" srcId="{EAE20800-A152-4EA9-914B-7D81EE23FF04}" destId="{09929FE5-235C-4399-977C-D119FB638224}" srcOrd="1" destOrd="0" presId="urn:microsoft.com/office/officeart/2005/8/layout/chevron2"/>
    <dgm:cxn modelId="{B23E403A-96B4-4344-85C1-A55973A722F2}" type="presParOf" srcId="{B80F684E-CD16-4FEC-A4D5-E2682F0DECB9}" destId="{3C5B3C05-C2FE-4DAC-89FE-B9DBF3542FB3}" srcOrd="1" destOrd="0" presId="urn:microsoft.com/office/officeart/2005/8/layout/chevron2"/>
    <dgm:cxn modelId="{236A88B7-84C6-4756-B17C-257109320E83}" type="presParOf" srcId="{B80F684E-CD16-4FEC-A4D5-E2682F0DECB9}" destId="{0D36AA02-C802-4C25-8B65-98F02E2A9B7E}" srcOrd="2" destOrd="0" presId="urn:microsoft.com/office/officeart/2005/8/layout/chevron2"/>
    <dgm:cxn modelId="{E3A7233C-0346-47C7-942E-7FEED018C6C3}" type="presParOf" srcId="{0D36AA02-C802-4C25-8B65-98F02E2A9B7E}" destId="{D2DBA166-57D3-405C-9DD9-3E50B739C617}" srcOrd="0" destOrd="0" presId="urn:microsoft.com/office/officeart/2005/8/layout/chevron2"/>
    <dgm:cxn modelId="{8BB32AE3-8BAF-48D8-A0F1-F3AFDEF2480E}" type="presParOf" srcId="{0D36AA02-C802-4C25-8B65-98F02E2A9B7E}" destId="{7A9BFF5A-1F81-46B8-B616-3DA84CBF2C61}" srcOrd="1" destOrd="0" presId="urn:microsoft.com/office/officeart/2005/8/layout/chevron2"/>
    <dgm:cxn modelId="{4BAFB6D1-DC24-4FB5-A9EC-38B93FA13C6E}" type="presParOf" srcId="{B80F684E-CD16-4FEC-A4D5-E2682F0DECB9}" destId="{FA283819-8040-48DF-BF74-F5D8E065AE84}" srcOrd="3" destOrd="0" presId="urn:microsoft.com/office/officeart/2005/8/layout/chevron2"/>
    <dgm:cxn modelId="{D54B120A-CF85-4848-83DB-3F60D4A33692}" type="presParOf" srcId="{B80F684E-CD16-4FEC-A4D5-E2682F0DECB9}" destId="{E98E91B4-C4F1-4B25-B691-C0738727B54A}" srcOrd="4" destOrd="0" presId="urn:microsoft.com/office/officeart/2005/8/layout/chevron2"/>
    <dgm:cxn modelId="{3D236631-A685-4940-A139-70C0BBBF833C}" type="presParOf" srcId="{E98E91B4-C4F1-4B25-B691-C0738727B54A}" destId="{D6AABD9E-BDC5-4DA1-86FE-1F937FBD6E69}" srcOrd="0" destOrd="0" presId="urn:microsoft.com/office/officeart/2005/8/layout/chevron2"/>
    <dgm:cxn modelId="{12F4B48F-E419-47A0-9438-82C7B7321B36}" type="presParOf" srcId="{E98E91B4-C4F1-4B25-B691-C0738727B54A}" destId="{79511E87-583E-42B1-B4B3-9464E9522449}" srcOrd="1" destOrd="0" presId="urn:microsoft.com/office/officeart/2005/8/layout/chevron2"/>
    <dgm:cxn modelId="{BC2A48CF-9BDB-4337-AD87-596ECCE09DB4}" type="presParOf" srcId="{B80F684E-CD16-4FEC-A4D5-E2682F0DECB9}" destId="{BC9F2604-1633-45DB-9ED8-FF80926C4B8F}" srcOrd="5" destOrd="0" presId="urn:microsoft.com/office/officeart/2005/8/layout/chevron2"/>
    <dgm:cxn modelId="{BC00BBB7-C4F9-42E8-942C-8355B4A1BC6C}" type="presParOf" srcId="{B80F684E-CD16-4FEC-A4D5-E2682F0DECB9}" destId="{FB5D49A0-E21B-44E9-8A0C-DB6934A228D4}" srcOrd="6" destOrd="0" presId="urn:microsoft.com/office/officeart/2005/8/layout/chevron2"/>
    <dgm:cxn modelId="{F89BEBDA-6FE9-4C8D-9D76-43F88FA88457}" type="presParOf" srcId="{FB5D49A0-E21B-44E9-8A0C-DB6934A228D4}" destId="{341B9A79-6F26-4F1B-BC41-F431761E14A8}" srcOrd="0" destOrd="0" presId="urn:microsoft.com/office/officeart/2005/8/layout/chevron2"/>
    <dgm:cxn modelId="{2EB80D18-CE45-4D1D-B5CE-DFFB57415227}" type="presParOf" srcId="{FB5D49A0-E21B-44E9-8A0C-DB6934A228D4}" destId="{A1EB4350-57A7-4FA4-A4BD-9764D269875A}" srcOrd="1" destOrd="0" presId="urn:microsoft.com/office/officeart/2005/8/layout/chevron2"/>
    <dgm:cxn modelId="{705DB90B-2893-456B-B851-6178CDE554D9}" type="presParOf" srcId="{B80F684E-CD16-4FEC-A4D5-E2682F0DECB9}" destId="{E4EA62C5-213E-4E69-A7C0-5CA121899D0C}" srcOrd="7" destOrd="0" presId="urn:microsoft.com/office/officeart/2005/8/layout/chevron2"/>
    <dgm:cxn modelId="{904FFD78-2CB6-433F-BFDF-0285E3C588FB}" type="presParOf" srcId="{B80F684E-CD16-4FEC-A4D5-E2682F0DECB9}" destId="{6795AC6E-EC97-43D2-A165-547E2D6013C8}" srcOrd="8" destOrd="0" presId="urn:microsoft.com/office/officeart/2005/8/layout/chevron2"/>
    <dgm:cxn modelId="{DAD61FE4-5C6F-4CED-9087-48605E0260B8}" type="presParOf" srcId="{6795AC6E-EC97-43D2-A165-547E2D6013C8}" destId="{63E65279-1746-459A-A00D-9D240EFC5C75}" srcOrd="0" destOrd="0" presId="urn:microsoft.com/office/officeart/2005/8/layout/chevron2"/>
    <dgm:cxn modelId="{752F1BC2-956F-4EA9-AEFE-069A7B611ED7}" type="presParOf" srcId="{6795AC6E-EC97-43D2-A165-547E2D6013C8}" destId="{E073EA5F-5D29-4FE4-B157-32827923E93B}" srcOrd="1" destOrd="0" presId="urn:microsoft.com/office/officeart/2005/8/layout/chevron2"/>
    <dgm:cxn modelId="{08A1BF38-2FF6-433C-9874-65BB0B5CE16D}" type="presParOf" srcId="{B80F684E-CD16-4FEC-A4D5-E2682F0DECB9}" destId="{8192BD7B-836E-43A1-A401-9CBEC20AE7D8}" srcOrd="9" destOrd="0" presId="urn:microsoft.com/office/officeart/2005/8/layout/chevron2"/>
    <dgm:cxn modelId="{808B93C4-C0B1-44A0-B347-045D45D4CB9E}" type="presParOf" srcId="{B80F684E-CD16-4FEC-A4D5-E2682F0DECB9}" destId="{4E17BE97-4735-4FD4-B8B9-5FEEFBB16B0B}" srcOrd="10" destOrd="0" presId="urn:microsoft.com/office/officeart/2005/8/layout/chevron2"/>
    <dgm:cxn modelId="{DCF101B4-7F92-425B-AAD4-27EDE01EF0CB}" type="presParOf" srcId="{4E17BE97-4735-4FD4-B8B9-5FEEFBB16B0B}" destId="{833D899B-FC31-4531-B96A-C661B193CD89}" srcOrd="0" destOrd="0" presId="urn:microsoft.com/office/officeart/2005/8/layout/chevron2"/>
    <dgm:cxn modelId="{90F0DD7B-A568-4638-A133-3E0B508E2557}" type="presParOf" srcId="{4E17BE97-4735-4FD4-B8B9-5FEEFBB16B0B}" destId="{D31E3E18-B25D-4BFA-AE09-BE7F48A7518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9BB038-600C-4381-A275-4007B8D7D1EB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64453E5-88B2-43F8-B8F6-DCBBC6B89226}">
      <dgm:prSet phldrT="[Текст]"/>
      <dgm:spPr>
        <a:solidFill>
          <a:schemeClr val="bg1"/>
        </a:solidFill>
        <a:ln>
          <a:solidFill>
            <a:srgbClr val="FFCC99"/>
          </a:solidFill>
        </a:ln>
      </dgm:spPr>
      <dgm:t>
        <a:bodyPr/>
        <a:lstStyle/>
        <a:p>
          <a:r>
            <a:rPr lang="ru-RU" dirty="0" smtClean="0">
              <a:solidFill>
                <a:schemeClr val="tx2">
                  <a:lumMod val="50000"/>
                </a:schemeClr>
              </a:solidFill>
            </a:rPr>
            <a:t> </a:t>
          </a:r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309CA63D-8275-45CD-B7C1-EDEC33730142}" type="parTrans" cxnId="{D9A6E742-B54E-4561-AAD5-B059AAB25521}">
      <dgm:prSet/>
      <dgm:spPr/>
      <dgm:t>
        <a:bodyPr/>
        <a:lstStyle/>
        <a:p>
          <a:endParaRPr lang="ru-RU"/>
        </a:p>
      </dgm:t>
    </dgm:pt>
    <dgm:pt modelId="{388341B0-8620-44F7-AC16-AA4AF5879A8B}" type="sibTrans" cxnId="{D9A6E742-B54E-4561-AAD5-B059AAB25521}">
      <dgm:prSet/>
      <dgm:spPr/>
      <dgm:t>
        <a:bodyPr/>
        <a:lstStyle/>
        <a:p>
          <a:endParaRPr lang="ru-RU"/>
        </a:p>
      </dgm:t>
    </dgm:pt>
    <dgm:pt modelId="{39C87C03-3F47-475A-B850-7405AB0DF460}">
      <dgm:prSet phldrT="[Текст]"/>
      <dgm:spPr>
        <a:solidFill>
          <a:srgbClr val="FFFFCC">
            <a:alpha val="90000"/>
          </a:srgbClr>
        </a:solidFill>
        <a:ln>
          <a:solidFill>
            <a:srgbClr val="FFCC99"/>
          </a:solidFill>
        </a:ln>
      </dgm:spPr>
      <dgm:t>
        <a:bodyPr/>
        <a:lstStyle/>
        <a:p>
          <a:r>
            <a:rPr lang="ru-RU" dirty="0" smtClean="0">
              <a:solidFill>
                <a:schemeClr val="tx2">
                  <a:lumMod val="50000"/>
                </a:schemeClr>
              </a:solidFill>
            </a:rPr>
            <a:t>подготовить атрибуты для инсценировки;</a:t>
          </a:r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A41DA129-F05A-4911-A918-DE89A3A06AE2}" type="parTrans" cxnId="{86BFDB0E-C2C0-4B65-AD91-23FD60FC340D}">
      <dgm:prSet/>
      <dgm:spPr/>
      <dgm:t>
        <a:bodyPr/>
        <a:lstStyle/>
        <a:p>
          <a:endParaRPr lang="ru-RU"/>
        </a:p>
      </dgm:t>
    </dgm:pt>
    <dgm:pt modelId="{D01D1E0A-580D-445A-906D-9DCFA9D9B236}" type="sibTrans" cxnId="{86BFDB0E-C2C0-4B65-AD91-23FD60FC340D}">
      <dgm:prSet/>
      <dgm:spPr/>
      <dgm:t>
        <a:bodyPr/>
        <a:lstStyle/>
        <a:p>
          <a:endParaRPr lang="ru-RU"/>
        </a:p>
      </dgm:t>
    </dgm:pt>
    <dgm:pt modelId="{8E33EC99-EA32-4E5F-9297-2005F269EED0}">
      <dgm:prSet phldrT="[Текст]"/>
      <dgm:spPr>
        <a:solidFill>
          <a:schemeClr val="bg1"/>
        </a:solidFill>
        <a:ln>
          <a:solidFill>
            <a:srgbClr val="FFCC99"/>
          </a:solidFill>
        </a:ln>
      </dgm:spPr>
      <dgm:t>
        <a:bodyPr/>
        <a:lstStyle/>
        <a:p>
          <a:r>
            <a:rPr lang="ru-RU" dirty="0" smtClean="0">
              <a:solidFill>
                <a:schemeClr val="tx2">
                  <a:lumMod val="50000"/>
                </a:schemeClr>
              </a:solidFill>
            </a:rPr>
            <a:t> </a:t>
          </a:r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5378EF78-3BCA-4273-A220-9523F07AB8DD}" type="parTrans" cxnId="{4E5EAAD4-1AE9-47FF-8334-20DE3B06224E}">
      <dgm:prSet/>
      <dgm:spPr/>
      <dgm:t>
        <a:bodyPr/>
        <a:lstStyle/>
        <a:p>
          <a:endParaRPr lang="ru-RU"/>
        </a:p>
      </dgm:t>
    </dgm:pt>
    <dgm:pt modelId="{5B79D12F-E56E-4397-AE64-6ED28C1EC88F}" type="sibTrans" cxnId="{4E5EAAD4-1AE9-47FF-8334-20DE3B06224E}">
      <dgm:prSet/>
      <dgm:spPr/>
      <dgm:t>
        <a:bodyPr/>
        <a:lstStyle/>
        <a:p>
          <a:endParaRPr lang="ru-RU"/>
        </a:p>
      </dgm:t>
    </dgm:pt>
    <dgm:pt modelId="{A890E82F-1B20-47CF-859E-9566DD31F96A}">
      <dgm:prSet phldrT="[Текст]"/>
      <dgm:spPr>
        <a:solidFill>
          <a:srgbClr val="FFFFCC">
            <a:alpha val="90000"/>
          </a:srgbClr>
        </a:solidFill>
        <a:ln>
          <a:solidFill>
            <a:srgbClr val="FFCC99"/>
          </a:solidFill>
        </a:ln>
      </dgm:spPr>
      <dgm:t>
        <a:bodyPr/>
        <a:lstStyle/>
        <a:p>
          <a:r>
            <a:rPr lang="ru-RU" dirty="0" smtClean="0">
              <a:solidFill>
                <a:schemeClr val="tx2">
                  <a:lumMod val="50000"/>
                </a:schemeClr>
              </a:solidFill>
            </a:rPr>
            <a:t>помочь в организации уголка «Любимые бабушки и мамы».</a:t>
          </a:r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4C4C7408-9A29-4481-A044-E019F20FFB4C}" type="parTrans" cxnId="{6C1FE1E4-D5EB-4392-8C62-685D5F3119D8}">
      <dgm:prSet/>
      <dgm:spPr/>
      <dgm:t>
        <a:bodyPr/>
        <a:lstStyle/>
        <a:p>
          <a:endParaRPr lang="ru-RU"/>
        </a:p>
      </dgm:t>
    </dgm:pt>
    <dgm:pt modelId="{B3C2033A-A983-4299-BCF8-EBC65FA25296}" type="sibTrans" cxnId="{6C1FE1E4-D5EB-4392-8C62-685D5F3119D8}">
      <dgm:prSet/>
      <dgm:spPr/>
      <dgm:t>
        <a:bodyPr/>
        <a:lstStyle/>
        <a:p>
          <a:endParaRPr lang="ru-RU"/>
        </a:p>
      </dgm:t>
    </dgm:pt>
    <dgm:pt modelId="{442EC2A3-F8AC-4E17-8BEB-0C49624F4FDD}">
      <dgm:prSet phldrT="[Текст]"/>
      <dgm:spPr>
        <a:solidFill>
          <a:schemeClr val="bg1"/>
        </a:solidFill>
        <a:ln>
          <a:solidFill>
            <a:srgbClr val="FFCC99"/>
          </a:solidFill>
        </a:ln>
      </dgm:spPr>
      <dgm:t>
        <a:bodyPr/>
        <a:lstStyle/>
        <a:p>
          <a:r>
            <a:rPr lang="ru-RU" dirty="0" smtClean="0">
              <a:solidFill>
                <a:schemeClr val="tx2">
                  <a:lumMod val="50000"/>
                </a:schemeClr>
              </a:solidFill>
            </a:rPr>
            <a:t> </a:t>
          </a:r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571FA954-2035-49BC-B627-23833742095B}" type="sibTrans" cxnId="{D0E113EA-043C-46A7-8EEE-FCFE6DF7DBB9}">
      <dgm:prSet/>
      <dgm:spPr/>
      <dgm:t>
        <a:bodyPr/>
        <a:lstStyle/>
        <a:p>
          <a:endParaRPr lang="ru-RU"/>
        </a:p>
      </dgm:t>
    </dgm:pt>
    <dgm:pt modelId="{B358F629-6661-454C-B1AA-CC09BD857674}" type="parTrans" cxnId="{D0E113EA-043C-46A7-8EEE-FCFE6DF7DBB9}">
      <dgm:prSet/>
      <dgm:spPr/>
      <dgm:t>
        <a:bodyPr/>
        <a:lstStyle/>
        <a:p>
          <a:endParaRPr lang="ru-RU"/>
        </a:p>
      </dgm:t>
    </dgm:pt>
    <dgm:pt modelId="{85B0450A-AA97-47EB-8507-2666DFE35015}">
      <dgm:prSet phldrT="[Текст]"/>
      <dgm:spPr>
        <a:solidFill>
          <a:srgbClr val="FFFFCC">
            <a:alpha val="90000"/>
          </a:srgbClr>
        </a:solidFill>
        <a:ln>
          <a:solidFill>
            <a:srgbClr val="FFCC99"/>
          </a:solidFill>
        </a:ln>
      </dgm:spPr>
      <dgm:t>
        <a:bodyPr/>
        <a:lstStyle/>
        <a:p>
          <a:r>
            <a:rPr lang="ru-RU" dirty="0" smtClean="0">
              <a:solidFill>
                <a:schemeClr val="tx2">
                  <a:lumMod val="50000"/>
                </a:schemeClr>
              </a:solidFill>
            </a:rPr>
            <a:t>выучить с детьми слова;</a:t>
          </a:r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93CBB426-26E6-4FF5-A9B6-9A702F5A3A47}" type="sibTrans" cxnId="{8B458B61-45C1-4B4F-BC23-28DDD0FB9F19}">
      <dgm:prSet/>
      <dgm:spPr/>
      <dgm:t>
        <a:bodyPr/>
        <a:lstStyle/>
        <a:p>
          <a:endParaRPr lang="ru-RU"/>
        </a:p>
      </dgm:t>
    </dgm:pt>
    <dgm:pt modelId="{1051ADCF-C811-4D17-90A1-558C199C6FA7}" type="parTrans" cxnId="{8B458B61-45C1-4B4F-BC23-28DDD0FB9F19}">
      <dgm:prSet/>
      <dgm:spPr/>
      <dgm:t>
        <a:bodyPr/>
        <a:lstStyle/>
        <a:p>
          <a:endParaRPr lang="ru-RU"/>
        </a:p>
      </dgm:t>
    </dgm:pt>
    <dgm:pt modelId="{1BEDABCA-970E-44B7-A51E-B2F013D99F04}">
      <dgm:prSet phldrT="[Текст]"/>
      <dgm:spPr>
        <a:solidFill>
          <a:schemeClr val="bg1"/>
        </a:solidFill>
        <a:ln>
          <a:solidFill>
            <a:srgbClr val="FFCC99"/>
          </a:solidFill>
        </a:ln>
      </dgm:spPr>
      <dgm:t>
        <a:bodyPr/>
        <a:lstStyle/>
        <a:p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5BA1DB63-5DB4-404D-A046-087E80E20850}" type="parTrans" cxnId="{CFC117BE-7A10-47A0-A232-77D79B137A45}">
      <dgm:prSet/>
      <dgm:spPr/>
    </dgm:pt>
    <dgm:pt modelId="{A9EB6D33-D1F6-46CD-8AC7-5C73F5833EA4}" type="sibTrans" cxnId="{CFC117BE-7A10-47A0-A232-77D79B137A45}">
      <dgm:prSet/>
      <dgm:spPr/>
    </dgm:pt>
    <dgm:pt modelId="{ED0C7747-0222-4A7C-8C09-7E34FCEA2FD9}">
      <dgm:prSet phldrT="[Текст]"/>
      <dgm:spPr>
        <a:solidFill>
          <a:schemeClr val="bg1"/>
        </a:solidFill>
        <a:ln>
          <a:solidFill>
            <a:srgbClr val="FFCC99"/>
          </a:solidFill>
        </a:ln>
      </dgm:spPr>
      <dgm:t>
        <a:bodyPr/>
        <a:lstStyle/>
        <a:p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F950DA57-9F7F-457C-AB45-107B8BB01C1B}" type="parTrans" cxnId="{672D4827-D245-4B27-8AC8-504A3BC0372C}">
      <dgm:prSet/>
      <dgm:spPr/>
    </dgm:pt>
    <dgm:pt modelId="{E7EB93FA-E3FF-4989-AC42-F608AD587ABB}" type="sibTrans" cxnId="{672D4827-D245-4B27-8AC8-504A3BC0372C}">
      <dgm:prSet/>
      <dgm:spPr/>
    </dgm:pt>
    <dgm:pt modelId="{3A1EB987-B905-4D27-B2D4-6C335A320993}">
      <dgm:prSet/>
      <dgm:spPr>
        <a:solidFill>
          <a:srgbClr val="FFFFCC">
            <a:alpha val="90000"/>
          </a:srgbClr>
        </a:solidFill>
        <a:ln>
          <a:solidFill>
            <a:srgbClr val="FFCC99"/>
          </a:solidFill>
        </a:ln>
      </dgm:spPr>
      <dgm:t>
        <a:bodyPr/>
        <a:lstStyle/>
        <a:p>
          <a:r>
            <a:rPr lang="ru-RU" dirty="0" smtClean="0">
              <a:solidFill>
                <a:schemeClr val="tx2">
                  <a:lumMod val="50000"/>
                </a:schemeClr>
              </a:solidFill>
            </a:rPr>
            <a:t>провести беседу «Почему так дороги мамы и бабушки»; </a:t>
          </a:r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B4B3F866-E324-445F-A5FE-41BB55CFB765}" type="parTrans" cxnId="{0C49A1AE-C170-40DE-A565-18EB35BD3003}">
      <dgm:prSet/>
      <dgm:spPr/>
    </dgm:pt>
    <dgm:pt modelId="{37B04444-7599-4943-AAAB-1AFDAEBF0987}" type="sibTrans" cxnId="{0C49A1AE-C170-40DE-A565-18EB35BD3003}">
      <dgm:prSet/>
      <dgm:spPr/>
    </dgm:pt>
    <dgm:pt modelId="{753E618F-1DE6-4D57-AA43-655362C95941}">
      <dgm:prSet/>
      <dgm:spPr>
        <a:solidFill>
          <a:srgbClr val="FFFFCC">
            <a:alpha val="90000"/>
          </a:srgbClr>
        </a:solidFill>
        <a:ln>
          <a:solidFill>
            <a:srgbClr val="FFCC99"/>
          </a:solidFill>
        </a:ln>
      </dgm:spPr>
      <dgm:t>
        <a:bodyPr/>
        <a:lstStyle/>
        <a:p>
          <a:r>
            <a:rPr lang="ru-RU" dirty="0" smtClean="0">
              <a:solidFill>
                <a:schemeClr val="tx2">
                  <a:lumMod val="50000"/>
                </a:schemeClr>
              </a:solidFill>
            </a:rPr>
            <a:t>выучить слова для роли; </a:t>
          </a:r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4CEC217E-6D8A-4BED-B53F-AE5EFAD56E98}" type="parTrans" cxnId="{18292648-8D9D-43B9-96E1-63313975EB75}">
      <dgm:prSet/>
      <dgm:spPr/>
    </dgm:pt>
    <dgm:pt modelId="{93EE931F-6179-4D8E-AA9E-BDB0AB6E8AEE}" type="sibTrans" cxnId="{18292648-8D9D-43B9-96E1-63313975EB75}">
      <dgm:prSet/>
      <dgm:spPr/>
    </dgm:pt>
    <dgm:pt modelId="{142E832F-ACD9-463D-AF52-684B9A3B4062}" type="pres">
      <dgm:prSet presAssocID="{519BB038-600C-4381-A275-4007B8D7D1E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06CA159-EF05-4821-87E6-E690B2EFA555}" type="pres">
      <dgm:prSet presAssocID="{664453E5-88B2-43F8-B8F6-DCBBC6B89226}" presName="composite" presStyleCnt="0"/>
      <dgm:spPr/>
    </dgm:pt>
    <dgm:pt modelId="{C10A21F5-4262-4C29-844E-2189E832670E}" type="pres">
      <dgm:prSet presAssocID="{664453E5-88B2-43F8-B8F6-DCBBC6B89226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D80F9A-50E8-41F6-A9CF-0EE5AFCF0A00}" type="pres">
      <dgm:prSet presAssocID="{664453E5-88B2-43F8-B8F6-DCBBC6B89226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C91035-4244-4647-874B-179274DC4C28}" type="pres">
      <dgm:prSet presAssocID="{388341B0-8620-44F7-AC16-AA4AF5879A8B}" presName="sp" presStyleCnt="0"/>
      <dgm:spPr/>
    </dgm:pt>
    <dgm:pt modelId="{39D8F5E4-FA88-4FD2-8517-6DF04D343C78}" type="pres">
      <dgm:prSet presAssocID="{442EC2A3-F8AC-4E17-8BEB-0C49624F4FDD}" presName="composite" presStyleCnt="0"/>
      <dgm:spPr/>
    </dgm:pt>
    <dgm:pt modelId="{68A2167C-0CB6-408C-BA86-FC60F5F4181E}" type="pres">
      <dgm:prSet presAssocID="{442EC2A3-F8AC-4E17-8BEB-0C49624F4FDD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0F347A-24A1-4427-86FC-9961DE102360}" type="pres">
      <dgm:prSet presAssocID="{442EC2A3-F8AC-4E17-8BEB-0C49624F4FDD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76D0A6-CF91-4B22-8D19-DD5AB0C24651}" type="pres">
      <dgm:prSet presAssocID="{571FA954-2035-49BC-B627-23833742095B}" presName="sp" presStyleCnt="0"/>
      <dgm:spPr/>
    </dgm:pt>
    <dgm:pt modelId="{4DF9F287-74CC-497F-9DAF-16CFD2FA8383}" type="pres">
      <dgm:prSet presAssocID="{8E33EC99-EA32-4E5F-9297-2005F269EED0}" presName="composite" presStyleCnt="0"/>
      <dgm:spPr/>
    </dgm:pt>
    <dgm:pt modelId="{7C8C3596-ACA5-4179-A10A-6C3AF595CB96}" type="pres">
      <dgm:prSet presAssocID="{8E33EC99-EA32-4E5F-9297-2005F269EED0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AFE4D6-A8F6-4F84-B6C0-C1D804EDA56A}" type="pres">
      <dgm:prSet presAssocID="{8E33EC99-EA32-4E5F-9297-2005F269EED0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50DF8D-FF08-45CA-AE6D-5BFA9B9A695C}" type="pres">
      <dgm:prSet presAssocID="{5B79D12F-E56E-4397-AE64-6ED28C1EC88F}" presName="sp" presStyleCnt="0"/>
      <dgm:spPr/>
    </dgm:pt>
    <dgm:pt modelId="{E18EA8AE-060B-430E-B813-7EAC2FF1CD27}" type="pres">
      <dgm:prSet presAssocID="{ED0C7747-0222-4A7C-8C09-7E34FCEA2FD9}" presName="composite" presStyleCnt="0"/>
      <dgm:spPr/>
    </dgm:pt>
    <dgm:pt modelId="{F9D5D0BC-3FCC-4B8F-9E84-4A9ABE6B954A}" type="pres">
      <dgm:prSet presAssocID="{ED0C7747-0222-4A7C-8C09-7E34FCEA2FD9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D9170C-7907-4C3D-8C41-264E652D85F9}" type="pres">
      <dgm:prSet presAssocID="{ED0C7747-0222-4A7C-8C09-7E34FCEA2FD9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EB7DC1-BE31-46C3-93CB-53A8BC505BFE}" type="pres">
      <dgm:prSet presAssocID="{E7EB93FA-E3FF-4989-AC42-F608AD587ABB}" presName="sp" presStyleCnt="0"/>
      <dgm:spPr/>
    </dgm:pt>
    <dgm:pt modelId="{7488A71C-BD2E-4A49-8DEF-6660FA83ABD1}" type="pres">
      <dgm:prSet presAssocID="{1BEDABCA-970E-44B7-A51E-B2F013D99F04}" presName="composite" presStyleCnt="0"/>
      <dgm:spPr/>
    </dgm:pt>
    <dgm:pt modelId="{EEA62EA4-60DA-4311-A4EA-7603DCADA744}" type="pres">
      <dgm:prSet presAssocID="{1BEDABCA-970E-44B7-A51E-B2F013D99F04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6D0DCD-3C1A-4D82-9990-1A22AE5E7964}" type="pres">
      <dgm:prSet presAssocID="{1BEDABCA-970E-44B7-A51E-B2F013D99F04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C49A1AE-C170-40DE-A565-18EB35BD3003}" srcId="{8E33EC99-EA32-4E5F-9297-2005F269EED0}" destId="{3A1EB987-B905-4D27-B2D4-6C335A320993}" srcOrd="0" destOrd="0" parTransId="{B4B3F866-E324-445F-A5FE-41BB55CFB765}" sibTransId="{37B04444-7599-4943-AAAB-1AFDAEBF0987}"/>
    <dgm:cxn modelId="{45EAF8A6-2F7C-429B-8574-0B872A61B7D2}" type="presOf" srcId="{3A1EB987-B905-4D27-B2D4-6C335A320993}" destId="{0DAFE4D6-A8F6-4F84-B6C0-C1D804EDA56A}" srcOrd="0" destOrd="0" presId="urn:microsoft.com/office/officeart/2005/8/layout/chevron2"/>
    <dgm:cxn modelId="{4E5EAAD4-1AE9-47FF-8334-20DE3B06224E}" srcId="{519BB038-600C-4381-A275-4007B8D7D1EB}" destId="{8E33EC99-EA32-4E5F-9297-2005F269EED0}" srcOrd="2" destOrd="0" parTransId="{5378EF78-3BCA-4273-A220-9523F07AB8DD}" sibTransId="{5B79D12F-E56E-4397-AE64-6ED28C1EC88F}"/>
    <dgm:cxn modelId="{18292648-8D9D-43B9-96E1-63313975EB75}" srcId="{ED0C7747-0222-4A7C-8C09-7E34FCEA2FD9}" destId="{753E618F-1DE6-4D57-AA43-655362C95941}" srcOrd="0" destOrd="0" parTransId="{4CEC217E-6D8A-4BED-B53F-AE5EFAD56E98}" sibTransId="{93EE931F-6179-4D8E-AA9E-BDB0AB6E8AEE}"/>
    <dgm:cxn modelId="{734365DD-BC49-4A7F-B74B-1585D27F526A}" type="presOf" srcId="{85B0450A-AA97-47EB-8507-2666DFE35015}" destId="{7ED80F9A-50E8-41F6-A9CF-0EE5AFCF0A00}" srcOrd="0" destOrd="0" presId="urn:microsoft.com/office/officeart/2005/8/layout/chevron2"/>
    <dgm:cxn modelId="{7D2520C6-6575-40DA-9501-646D7AAFDD68}" type="presOf" srcId="{ED0C7747-0222-4A7C-8C09-7E34FCEA2FD9}" destId="{F9D5D0BC-3FCC-4B8F-9E84-4A9ABE6B954A}" srcOrd="0" destOrd="0" presId="urn:microsoft.com/office/officeart/2005/8/layout/chevron2"/>
    <dgm:cxn modelId="{8B458B61-45C1-4B4F-BC23-28DDD0FB9F19}" srcId="{664453E5-88B2-43F8-B8F6-DCBBC6B89226}" destId="{85B0450A-AA97-47EB-8507-2666DFE35015}" srcOrd="0" destOrd="0" parTransId="{1051ADCF-C811-4D17-90A1-558C199C6FA7}" sibTransId="{93CBB426-26E6-4FF5-A9B6-9A702F5A3A47}"/>
    <dgm:cxn modelId="{E6FB67C7-596E-4453-9066-1EC8FE7CE500}" type="presOf" srcId="{A890E82F-1B20-47CF-859E-9566DD31F96A}" destId="{826D0DCD-3C1A-4D82-9990-1A22AE5E7964}" srcOrd="0" destOrd="0" presId="urn:microsoft.com/office/officeart/2005/8/layout/chevron2"/>
    <dgm:cxn modelId="{76E64D18-8B88-4231-8BEA-AC21028719D6}" type="presOf" srcId="{753E618F-1DE6-4D57-AA43-655362C95941}" destId="{A0D9170C-7907-4C3D-8C41-264E652D85F9}" srcOrd="0" destOrd="0" presId="urn:microsoft.com/office/officeart/2005/8/layout/chevron2"/>
    <dgm:cxn modelId="{8D8202C9-3261-4AB7-B766-F41B6ACA13D4}" type="presOf" srcId="{519BB038-600C-4381-A275-4007B8D7D1EB}" destId="{142E832F-ACD9-463D-AF52-684B9A3B4062}" srcOrd="0" destOrd="0" presId="urn:microsoft.com/office/officeart/2005/8/layout/chevron2"/>
    <dgm:cxn modelId="{DD5C20C2-76A3-47B5-82D3-AB146AFDE335}" type="presOf" srcId="{8E33EC99-EA32-4E5F-9297-2005F269EED0}" destId="{7C8C3596-ACA5-4179-A10A-6C3AF595CB96}" srcOrd="0" destOrd="0" presId="urn:microsoft.com/office/officeart/2005/8/layout/chevron2"/>
    <dgm:cxn modelId="{8F152959-032A-47BA-B1E9-98EBB1F859F0}" type="presOf" srcId="{39C87C03-3F47-475A-B850-7405AB0DF460}" destId="{D00F347A-24A1-4427-86FC-9961DE102360}" srcOrd="0" destOrd="0" presId="urn:microsoft.com/office/officeart/2005/8/layout/chevron2"/>
    <dgm:cxn modelId="{672D4827-D245-4B27-8AC8-504A3BC0372C}" srcId="{519BB038-600C-4381-A275-4007B8D7D1EB}" destId="{ED0C7747-0222-4A7C-8C09-7E34FCEA2FD9}" srcOrd="3" destOrd="0" parTransId="{F950DA57-9F7F-457C-AB45-107B8BB01C1B}" sibTransId="{E7EB93FA-E3FF-4989-AC42-F608AD587ABB}"/>
    <dgm:cxn modelId="{3777B6B6-0714-46A0-84F0-31B6ABBF5059}" type="presOf" srcId="{442EC2A3-F8AC-4E17-8BEB-0C49624F4FDD}" destId="{68A2167C-0CB6-408C-BA86-FC60F5F4181E}" srcOrd="0" destOrd="0" presId="urn:microsoft.com/office/officeart/2005/8/layout/chevron2"/>
    <dgm:cxn modelId="{6C1FE1E4-D5EB-4392-8C62-685D5F3119D8}" srcId="{1BEDABCA-970E-44B7-A51E-B2F013D99F04}" destId="{A890E82F-1B20-47CF-859E-9566DD31F96A}" srcOrd="0" destOrd="0" parTransId="{4C4C7408-9A29-4481-A044-E019F20FFB4C}" sibTransId="{B3C2033A-A983-4299-BCF8-EBC65FA25296}"/>
    <dgm:cxn modelId="{D0E113EA-043C-46A7-8EEE-FCFE6DF7DBB9}" srcId="{519BB038-600C-4381-A275-4007B8D7D1EB}" destId="{442EC2A3-F8AC-4E17-8BEB-0C49624F4FDD}" srcOrd="1" destOrd="0" parTransId="{B358F629-6661-454C-B1AA-CC09BD857674}" sibTransId="{571FA954-2035-49BC-B627-23833742095B}"/>
    <dgm:cxn modelId="{CFC117BE-7A10-47A0-A232-77D79B137A45}" srcId="{519BB038-600C-4381-A275-4007B8D7D1EB}" destId="{1BEDABCA-970E-44B7-A51E-B2F013D99F04}" srcOrd="4" destOrd="0" parTransId="{5BA1DB63-5DB4-404D-A046-087E80E20850}" sibTransId="{A9EB6D33-D1F6-46CD-8AC7-5C73F5833EA4}"/>
    <dgm:cxn modelId="{D9A6E742-B54E-4561-AAD5-B059AAB25521}" srcId="{519BB038-600C-4381-A275-4007B8D7D1EB}" destId="{664453E5-88B2-43F8-B8F6-DCBBC6B89226}" srcOrd="0" destOrd="0" parTransId="{309CA63D-8275-45CD-B7C1-EDEC33730142}" sibTransId="{388341B0-8620-44F7-AC16-AA4AF5879A8B}"/>
    <dgm:cxn modelId="{F3547D85-2FBA-4337-9DCF-F828D84FCC03}" type="presOf" srcId="{1BEDABCA-970E-44B7-A51E-B2F013D99F04}" destId="{EEA62EA4-60DA-4311-A4EA-7603DCADA744}" srcOrd="0" destOrd="0" presId="urn:microsoft.com/office/officeart/2005/8/layout/chevron2"/>
    <dgm:cxn modelId="{0F0FF069-C10B-41FD-8683-C45283B4F356}" type="presOf" srcId="{664453E5-88B2-43F8-B8F6-DCBBC6B89226}" destId="{C10A21F5-4262-4C29-844E-2189E832670E}" srcOrd="0" destOrd="0" presId="urn:microsoft.com/office/officeart/2005/8/layout/chevron2"/>
    <dgm:cxn modelId="{86BFDB0E-C2C0-4B65-AD91-23FD60FC340D}" srcId="{442EC2A3-F8AC-4E17-8BEB-0C49624F4FDD}" destId="{39C87C03-3F47-475A-B850-7405AB0DF460}" srcOrd="0" destOrd="0" parTransId="{A41DA129-F05A-4911-A918-DE89A3A06AE2}" sibTransId="{D01D1E0A-580D-445A-906D-9DCFA9D9B236}"/>
    <dgm:cxn modelId="{231B8AF5-E9B8-4031-AFA8-D9512569372A}" type="presParOf" srcId="{142E832F-ACD9-463D-AF52-684B9A3B4062}" destId="{E06CA159-EF05-4821-87E6-E690B2EFA555}" srcOrd="0" destOrd="0" presId="urn:microsoft.com/office/officeart/2005/8/layout/chevron2"/>
    <dgm:cxn modelId="{730424F1-FBBE-4405-B4A6-5B2C7D6805B1}" type="presParOf" srcId="{E06CA159-EF05-4821-87E6-E690B2EFA555}" destId="{C10A21F5-4262-4C29-844E-2189E832670E}" srcOrd="0" destOrd="0" presId="urn:microsoft.com/office/officeart/2005/8/layout/chevron2"/>
    <dgm:cxn modelId="{819139DA-5AE3-4267-BA3B-7EAA1E354F42}" type="presParOf" srcId="{E06CA159-EF05-4821-87E6-E690B2EFA555}" destId="{7ED80F9A-50E8-41F6-A9CF-0EE5AFCF0A00}" srcOrd="1" destOrd="0" presId="urn:microsoft.com/office/officeart/2005/8/layout/chevron2"/>
    <dgm:cxn modelId="{460E59B7-0818-4F4B-9D22-B80FCBA9B33A}" type="presParOf" srcId="{142E832F-ACD9-463D-AF52-684B9A3B4062}" destId="{ECC91035-4244-4647-874B-179274DC4C28}" srcOrd="1" destOrd="0" presId="urn:microsoft.com/office/officeart/2005/8/layout/chevron2"/>
    <dgm:cxn modelId="{E4059F80-B26B-404A-99FC-B1E192A662BD}" type="presParOf" srcId="{142E832F-ACD9-463D-AF52-684B9A3B4062}" destId="{39D8F5E4-FA88-4FD2-8517-6DF04D343C78}" srcOrd="2" destOrd="0" presId="urn:microsoft.com/office/officeart/2005/8/layout/chevron2"/>
    <dgm:cxn modelId="{D139940C-AC1B-4C6D-9251-856A2E3CDF2C}" type="presParOf" srcId="{39D8F5E4-FA88-4FD2-8517-6DF04D343C78}" destId="{68A2167C-0CB6-408C-BA86-FC60F5F4181E}" srcOrd="0" destOrd="0" presId="urn:microsoft.com/office/officeart/2005/8/layout/chevron2"/>
    <dgm:cxn modelId="{6E4619AA-5525-46D0-8C16-DA77918B224E}" type="presParOf" srcId="{39D8F5E4-FA88-4FD2-8517-6DF04D343C78}" destId="{D00F347A-24A1-4427-86FC-9961DE102360}" srcOrd="1" destOrd="0" presId="urn:microsoft.com/office/officeart/2005/8/layout/chevron2"/>
    <dgm:cxn modelId="{6DE2A72A-DD21-4AB2-BD58-1A43521CF67F}" type="presParOf" srcId="{142E832F-ACD9-463D-AF52-684B9A3B4062}" destId="{A376D0A6-CF91-4B22-8D19-DD5AB0C24651}" srcOrd="3" destOrd="0" presId="urn:microsoft.com/office/officeart/2005/8/layout/chevron2"/>
    <dgm:cxn modelId="{FDF61BA4-A9E1-4BAB-A881-103DEA3EC523}" type="presParOf" srcId="{142E832F-ACD9-463D-AF52-684B9A3B4062}" destId="{4DF9F287-74CC-497F-9DAF-16CFD2FA8383}" srcOrd="4" destOrd="0" presId="urn:microsoft.com/office/officeart/2005/8/layout/chevron2"/>
    <dgm:cxn modelId="{D5D801C2-359F-4505-BBE6-4EA1C1EED78C}" type="presParOf" srcId="{4DF9F287-74CC-497F-9DAF-16CFD2FA8383}" destId="{7C8C3596-ACA5-4179-A10A-6C3AF595CB96}" srcOrd="0" destOrd="0" presId="urn:microsoft.com/office/officeart/2005/8/layout/chevron2"/>
    <dgm:cxn modelId="{C872078F-CFCD-4FBD-80D7-02C38BD78FDE}" type="presParOf" srcId="{4DF9F287-74CC-497F-9DAF-16CFD2FA8383}" destId="{0DAFE4D6-A8F6-4F84-B6C0-C1D804EDA56A}" srcOrd="1" destOrd="0" presId="urn:microsoft.com/office/officeart/2005/8/layout/chevron2"/>
    <dgm:cxn modelId="{78235790-2EB0-43C2-BBB4-1E5FDE9AE40B}" type="presParOf" srcId="{142E832F-ACD9-463D-AF52-684B9A3B4062}" destId="{9E50DF8D-FF08-45CA-AE6D-5BFA9B9A695C}" srcOrd="5" destOrd="0" presId="urn:microsoft.com/office/officeart/2005/8/layout/chevron2"/>
    <dgm:cxn modelId="{416E2E10-8128-48E6-8B73-91DB93624157}" type="presParOf" srcId="{142E832F-ACD9-463D-AF52-684B9A3B4062}" destId="{E18EA8AE-060B-430E-B813-7EAC2FF1CD27}" srcOrd="6" destOrd="0" presId="urn:microsoft.com/office/officeart/2005/8/layout/chevron2"/>
    <dgm:cxn modelId="{BB5DACA4-9436-4F09-A8AC-5CE61C9C61B3}" type="presParOf" srcId="{E18EA8AE-060B-430E-B813-7EAC2FF1CD27}" destId="{F9D5D0BC-3FCC-4B8F-9E84-4A9ABE6B954A}" srcOrd="0" destOrd="0" presId="urn:microsoft.com/office/officeart/2005/8/layout/chevron2"/>
    <dgm:cxn modelId="{B87BDE96-F938-4156-B877-51DCD728D6E0}" type="presParOf" srcId="{E18EA8AE-060B-430E-B813-7EAC2FF1CD27}" destId="{A0D9170C-7907-4C3D-8C41-264E652D85F9}" srcOrd="1" destOrd="0" presId="urn:microsoft.com/office/officeart/2005/8/layout/chevron2"/>
    <dgm:cxn modelId="{6990FD21-8885-444B-9D14-AB841112B0D4}" type="presParOf" srcId="{142E832F-ACD9-463D-AF52-684B9A3B4062}" destId="{32EB7DC1-BE31-46C3-93CB-53A8BC505BFE}" srcOrd="7" destOrd="0" presId="urn:microsoft.com/office/officeart/2005/8/layout/chevron2"/>
    <dgm:cxn modelId="{29ED0A3F-ACC4-47E8-A1B6-882FCD75CECA}" type="presParOf" srcId="{142E832F-ACD9-463D-AF52-684B9A3B4062}" destId="{7488A71C-BD2E-4A49-8DEF-6660FA83ABD1}" srcOrd="8" destOrd="0" presId="urn:microsoft.com/office/officeart/2005/8/layout/chevron2"/>
    <dgm:cxn modelId="{A47313E4-5FF7-42DE-B63B-B083D6EE78A7}" type="presParOf" srcId="{7488A71C-BD2E-4A49-8DEF-6660FA83ABD1}" destId="{EEA62EA4-60DA-4311-A4EA-7603DCADA744}" srcOrd="0" destOrd="0" presId="urn:microsoft.com/office/officeart/2005/8/layout/chevron2"/>
    <dgm:cxn modelId="{C0865B77-ABEC-4634-9454-B7F3D7A3B99F}" type="presParOf" srcId="{7488A71C-BD2E-4A49-8DEF-6660FA83ABD1}" destId="{826D0DCD-3C1A-4D82-9990-1A22AE5E796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C1F81E3-203A-4C00-A3C6-7006DB581108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E8238A3-8DD5-4890-9230-33DF8FF08641}">
      <dgm:prSet phldrT="[Текст]"/>
      <dgm:spPr>
        <a:solidFill>
          <a:schemeClr val="bg1"/>
        </a:solidFill>
        <a:ln>
          <a:solidFill>
            <a:srgbClr val="FFCC99"/>
          </a:solidFill>
        </a:ln>
      </dgm:spPr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EC575030-5213-453E-BFEC-5ED10D82C650}" type="parTrans" cxnId="{932456C6-61B5-451C-9A90-734232D6A583}">
      <dgm:prSet/>
      <dgm:spPr/>
      <dgm:t>
        <a:bodyPr/>
        <a:lstStyle/>
        <a:p>
          <a:endParaRPr lang="ru-RU"/>
        </a:p>
      </dgm:t>
    </dgm:pt>
    <dgm:pt modelId="{35FAC860-7EEE-4F89-B7A1-7075CCAAA34E}" type="sibTrans" cxnId="{932456C6-61B5-451C-9A90-734232D6A583}">
      <dgm:prSet/>
      <dgm:spPr/>
      <dgm:t>
        <a:bodyPr/>
        <a:lstStyle/>
        <a:p>
          <a:endParaRPr lang="ru-RU"/>
        </a:p>
      </dgm:t>
    </dgm:pt>
    <dgm:pt modelId="{F39CAB03-FB80-41FE-85A3-8D90B3222DF9}">
      <dgm:prSet phldrT="[Текст]" custT="1"/>
      <dgm:spPr>
        <a:solidFill>
          <a:srgbClr val="FFFFCC"/>
        </a:solidFill>
        <a:ln>
          <a:solidFill>
            <a:srgbClr val="FFCC99"/>
          </a:solidFill>
        </a:ln>
      </dgm:spPr>
      <dgm:t>
        <a:bodyPr/>
        <a:lstStyle/>
        <a:p>
          <a:r>
            <a:rPr lang="ru-RU" sz="1200" dirty="0" smtClean="0"/>
            <a:t> </a:t>
          </a:r>
          <a:r>
            <a:rPr lang="ru-RU" sz="14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поставить инсценировку;</a:t>
          </a:r>
          <a:endParaRPr lang="ru-RU" sz="14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3C1C0508-470F-451A-BA82-5F5B396C8A25}" type="parTrans" cxnId="{AA2A4480-9636-430B-807C-80312CBE80C0}">
      <dgm:prSet/>
      <dgm:spPr/>
      <dgm:t>
        <a:bodyPr/>
        <a:lstStyle/>
        <a:p>
          <a:endParaRPr lang="ru-RU"/>
        </a:p>
      </dgm:t>
    </dgm:pt>
    <dgm:pt modelId="{41C5536E-EA17-4D85-B123-25AC096EABB7}" type="sibTrans" cxnId="{AA2A4480-9636-430B-807C-80312CBE80C0}">
      <dgm:prSet/>
      <dgm:spPr/>
      <dgm:t>
        <a:bodyPr/>
        <a:lstStyle/>
        <a:p>
          <a:endParaRPr lang="ru-RU"/>
        </a:p>
      </dgm:t>
    </dgm:pt>
    <dgm:pt modelId="{D90A9F53-1226-4A18-93D6-C3DED7129CAD}">
      <dgm:prSet phldrT="[Текст]" custT="1"/>
      <dgm:spPr>
        <a:solidFill>
          <a:schemeClr val="bg1"/>
        </a:solidFill>
        <a:ln>
          <a:solidFill>
            <a:srgbClr val="FFCC99"/>
          </a:solidFill>
        </a:ln>
      </dgm:spPr>
      <dgm:t>
        <a:bodyPr/>
        <a:lstStyle/>
        <a:p>
          <a:r>
            <a:rPr lang="ru-RU" sz="12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</a:t>
          </a:r>
          <a:endParaRPr lang="ru-RU" sz="12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308E6622-399E-43FD-8E62-5A98FF20D609}" type="parTrans" cxnId="{D1C1F9A3-1234-4097-83D5-FC92DC716D5A}">
      <dgm:prSet/>
      <dgm:spPr/>
      <dgm:t>
        <a:bodyPr/>
        <a:lstStyle/>
        <a:p>
          <a:endParaRPr lang="ru-RU"/>
        </a:p>
      </dgm:t>
    </dgm:pt>
    <dgm:pt modelId="{CE031DA8-60BF-434E-9137-7A6A3F2A0BB4}" type="sibTrans" cxnId="{D1C1F9A3-1234-4097-83D5-FC92DC716D5A}">
      <dgm:prSet/>
      <dgm:spPr/>
      <dgm:t>
        <a:bodyPr/>
        <a:lstStyle/>
        <a:p>
          <a:endParaRPr lang="ru-RU"/>
        </a:p>
      </dgm:t>
    </dgm:pt>
    <dgm:pt modelId="{91E1C036-1DA7-4205-83F1-765E14455A90}">
      <dgm:prSet phldrT="[Текст]" custT="1"/>
      <dgm:spPr>
        <a:solidFill>
          <a:srgbClr val="FFFFCC"/>
        </a:solidFill>
        <a:ln>
          <a:solidFill>
            <a:srgbClr val="FFCC99"/>
          </a:solidFill>
        </a:ln>
      </dgm:spPr>
      <dgm:t>
        <a:bodyPr/>
        <a:lstStyle/>
        <a:p>
          <a:r>
            <a:rPr lang="ru-RU" sz="14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показать и обсудить мультфильм «Крошка Енот» ;</a:t>
          </a:r>
          <a:endParaRPr lang="ru-RU" sz="14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1B86CFBE-9219-4891-8B65-E3C465A80203}" type="parTrans" cxnId="{C9FAE32E-71DE-4182-9C3E-36505E0F0263}">
      <dgm:prSet/>
      <dgm:spPr/>
      <dgm:t>
        <a:bodyPr/>
        <a:lstStyle/>
        <a:p>
          <a:endParaRPr lang="ru-RU"/>
        </a:p>
      </dgm:t>
    </dgm:pt>
    <dgm:pt modelId="{6E1AA2A9-28A0-4252-9C1C-7D3DA38FBD79}" type="sibTrans" cxnId="{C9FAE32E-71DE-4182-9C3E-36505E0F0263}">
      <dgm:prSet/>
      <dgm:spPr/>
      <dgm:t>
        <a:bodyPr/>
        <a:lstStyle/>
        <a:p>
          <a:endParaRPr lang="ru-RU"/>
        </a:p>
      </dgm:t>
    </dgm:pt>
    <dgm:pt modelId="{898DE860-37B7-4DE1-812E-8054B8F608A7}">
      <dgm:prSet phldrT="[Текст]" custT="1"/>
      <dgm:spPr>
        <a:solidFill>
          <a:schemeClr val="bg1"/>
        </a:solidFill>
        <a:ln>
          <a:solidFill>
            <a:srgbClr val="FFCC99"/>
          </a:solidFill>
        </a:ln>
      </dgm:spPr>
      <dgm:t>
        <a:bodyPr/>
        <a:lstStyle/>
        <a:p>
          <a:r>
            <a:rPr lang="ru-RU" sz="12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</a:t>
          </a:r>
          <a:endParaRPr lang="ru-RU" sz="12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63ADB64-839F-489E-B4F1-34632D2B3FCE}" type="parTrans" cxnId="{F38A05A5-97C2-47A6-8B48-DDB488215E90}">
      <dgm:prSet/>
      <dgm:spPr/>
      <dgm:t>
        <a:bodyPr/>
        <a:lstStyle/>
        <a:p>
          <a:endParaRPr lang="ru-RU"/>
        </a:p>
      </dgm:t>
    </dgm:pt>
    <dgm:pt modelId="{C5F4A159-80E8-4D53-9FEF-F83CAAB1DEAB}" type="sibTrans" cxnId="{F38A05A5-97C2-47A6-8B48-DDB488215E90}">
      <dgm:prSet/>
      <dgm:spPr/>
      <dgm:t>
        <a:bodyPr/>
        <a:lstStyle/>
        <a:p>
          <a:endParaRPr lang="ru-RU"/>
        </a:p>
      </dgm:t>
    </dgm:pt>
    <dgm:pt modelId="{42130AD0-BC3E-44AD-9B0D-5B03C5F7ED62}">
      <dgm:prSet phldrT="[Текст]" custT="1"/>
      <dgm:spPr>
        <a:solidFill>
          <a:srgbClr val="FFFFCC"/>
        </a:solidFill>
        <a:ln>
          <a:solidFill>
            <a:srgbClr val="FFCC99"/>
          </a:solidFill>
        </a:ln>
      </dgm:spPr>
      <dgm:t>
        <a:bodyPr/>
        <a:lstStyle/>
        <a:p>
          <a:r>
            <a:rPr lang="ru-RU" sz="14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совместно с музыкальным руководителем организовать разучивание песни «Мама – первое слово»</a:t>
          </a:r>
          <a:endParaRPr lang="ru-RU" sz="14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50729AB5-B152-467E-94D1-ED42DB1C174E}" type="parTrans" cxnId="{36CF9C42-374F-4DE7-9CCC-38C2ACB0A1C1}">
      <dgm:prSet/>
      <dgm:spPr/>
      <dgm:t>
        <a:bodyPr/>
        <a:lstStyle/>
        <a:p>
          <a:endParaRPr lang="ru-RU"/>
        </a:p>
      </dgm:t>
    </dgm:pt>
    <dgm:pt modelId="{A98995C7-798D-4279-847B-A6E9754B01A5}" type="sibTrans" cxnId="{36CF9C42-374F-4DE7-9CCC-38C2ACB0A1C1}">
      <dgm:prSet/>
      <dgm:spPr/>
      <dgm:t>
        <a:bodyPr/>
        <a:lstStyle/>
        <a:p>
          <a:endParaRPr lang="ru-RU"/>
        </a:p>
      </dgm:t>
    </dgm:pt>
    <dgm:pt modelId="{F879F4B8-B8A1-409F-B13A-77BAD0493333}">
      <dgm:prSet phldrT="[Текст]" custT="1"/>
      <dgm:spPr>
        <a:solidFill>
          <a:schemeClr val="bg1"/>
        </a:solidFill>
        <a:ln>
          <a:solidFill>
            <a:srgbClr val="FFCC99"/>
          </a:solidFill>
        </a:ln>
      </dgm:spPr>
      <dgm:t>
        <a:bodyPr/>
        <a:lstStyle/>
        <a:p>
          <a:endParaRPr lang="ru-RU" sz="12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612039B2-BD48-4220-A9E1-C5B82A5115A4}" type="parTrans" cxnId="{001A2EB4-645D-4741-A4AC-310CBC7CAB01}">
      <dgm:prSet/>
      <dgm:spPr/>
      <dgm:t>
        <a:bodyPr/>
        <a:lstStyle/>
        <a:p>
          <a:endParaRPr lang="ru-RU"/>
        </a:p>
      </dgm:t>
    </dgm:pt>
    <dgm:pt modelId="{EC10F38C-37D5-44BB-AA27-9F139A2F68ED}" type="sibTrans" cxnId="{001A2EB4-645D-4741-A4AC-310CBC7CAB01}">
      <dgm:prSet/>
      <dgm:spPr/>
      <dgm:t>
        <a:bodyPr/>
        <a:lstStyle/>
        <a:p>
          <a:endParaRPr lang="ru-RU"/>
        </a:p>
      </dgm:t>
    </dgm:pt>
    <dgm:pt modelId="{9D539096-6D65-4189-983A-B34B636AC491}">
      <dgm:prSet phldrT="[Текст]" custT="1"/>
      <dgm:spPr>
        <a:solidFill>
          <a:schemeClr val="bg1"/>
        </a:solidFill>
        <a:ln>
          <a:solidFill>
            <a:srgbClr val="FFCC99"/>
          </a:solidFill>
        </a:ln>
      </dgm:spPr>
      <dgm:t>
        <a:bodyPr/>
        <a:lstStyle/>
        <a:p>
          <a:endParaRPr lang="ru-RU" sz="12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918D3929-00C0-4106-95E3-0B68891E2C99}" type="parTrans" cxnId="{8B9AB0EF-EB46-4F3C-8BA6-AF78DFD941AF}">
      <dgm:prSet/>
      <dgm:spPr/>
      <dgm:t>
        <a:bodyPr/>
        <a:lstStyle/>
        <a:p>
          <a:endParaRPr lang="ru-RU"/>
        </a:p>
      </dgm:t>
    </dgm:pt>
    <dgm:pt modelId="{EAF38BA4-2321-47A2-A1F5-3B3803298A77}" type="sibTrans" cxnId="{8B9AB0EF-EB46-4F3C-8BA6-AF78DFD941AF}">
      <dgm:prSet/>
      <dgm:spPr/>
      <dgm:t>
        <a:bodyPr/>
        <a:lstStyle/>
        <a:p>
          <a:endParaRPr lang="ru-RU"/>
        </a:p>
      </dgm:t>
    </dgm:pt>
    <dgm:pt modelId="{9207AF95-9340-43B5-8264-354A83CD0769}">
      <dgm:prSet phldrT="[Текст]" custT="1"/>
      <dgm:spPr>
        <a:solidFill>
          <a:schemeClr val="bg1"/>
        </a:solidFill>
        <a:ln>
          <a:solidFill>
            <a:srgbClr val="FFCC99"/>
          </a:solidFill>
        </a:ln>
      </dgm:spPr>
      <dgm:t>
        <a:bodyPr/>
        <a:lstStyle/>
        <a:p>
          <a:endParaRPr lang="ru-RU" sz="12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17CBD1D8-3A1D-424D-B064-CE036AB17D76}" type="parTrans" cxnId="{1833CC08-2E4E-4509-800B-C6F69F7189A2}">
      <dgm:prSet/>
      <dgm:spPr/>
      <dgm:t>
        <a:bodyPr/>
        <a:lstStyle/>
        <a:p>
          <a:endParaRPr lang="ru-RU"/>
        </a:p>
      </dgm:t>
    </dgm:pt>
    <dgm:pt modelId="{F390A046-3907-4F29-8063-B1A5409AC6E3}" type="sibTrans" cxnId="{1833CC08-2E4E-4509-800B-C6F69F7189A2}">
      <dgm:prSet/>
      <dgm:spPr/>
      <dgm:t>
        <a:bodyPr/>
        <a:lstStyle/>
        <a:p>
          <a:endParaRPr lang="ru-RU"/>
        </a:p>
      </dgm:t>
    </dgm:pt>
    <dgm:pt modelId="{5D1F6AE1-149E-4E94-849A-CFF572BF32EF}">
      <dgm:prSet phldrT="[Текст]" custT="1"/>
      <dgm:spPr>
        <a:solidFill>
          <a:schemeClr val="bg1"/>
        </a:solidFill>
        <a:ln>
          <a:solidFill>
            <a:srgbClr val="FFCC99"/>
          </a:solidFill>
        </a:ln>
      </dgm:spPr>
      <dgm:t>
        <a:bodyPr/>
        <a:lstStyle/>
        <a:p>
          <a:endParaRPr lang="ru-RU" sz="12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E97C15F9-E79F-4A00-A1F2-A7F1B7A0957B}" type="parTrans" cxnId="{668C3BA4-5B33-421A-A57F-B0D6B27567AC}">
      <dgm:prSet/>
      <dgm:spPr/>
      <dgm:t>
        <a:bodyPr/>
        <a:lstStyle/>
        <a:p>
          <a:endParaRPr lang="ru-RU"/>
        </a:p>
      </dgm:t>
    </dgm:pt>
    <dgm:pt modelId="{A91242FE-266C-44B1-984D-B6C1E9F40156}" type="sibTrans" cxnId="{668C3BA4-5B33-421A-A57F-B0D6B27567AC}">
      <dgm:prSet/>
      <dgm:spPr/>
      <dgm:t>
        <a:bodyPr/>
        <a:lstStyle/>
        <a:p>
          <a:endParaRPr lang="ru-RU"/>
        </a:p>
      </dgm:t>
    </dgm:pt>
    <dgm:pt modelId="{4937AF13-FCEB-4BD6-A29E-3852909E4536}">
      <dgm:prSet phldrT="[Текст]" custT="1"/>
      <dgm:spPr>
        <a:solidFill>
          <a:schemeClr val="bg1"/>
        </a:solidFill>
        <a:ln>
          <a:solidFill>
            <a:srgbClr val="FFCC99"/>
          </a:solidFill>
        </a:ln>
      </dgm:spPr>
      <dgm:t>
        <a:bodyPr/>
        <a:lstStyle/>
        <a:p>
          <a:endParaRPr lang="ru-RU" sz="12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0AA9DF66-89D2-49D4-BAC7-9B0AAE7DE878}" type="parTrans" cxnId="{0F268BA6-9F05-4EE8-80A3-34431FE998B8}">
      <dgm:prSet/>
      <dgm:spPr/>
      <dgm:t>
        <a:bodyPr/>
        <a:lstStyle/>
        <a:p>
          <a:endParaRPr lang="ru-RU"/>
        </a:p>
      </dgm:t>
    </dgm:pt>
    <dgm:pt modelId="{48DF1351-8C3E-4D1F-80F2-8DD88EEF8A48}" type="sibTrans" cxnId="{0F268BA6-9F05-4EE8-80A3-34431FE998B8}">
      <dgm:prSet/>
      <dgm:spPr/>
      <dgm:t>
        <a:bodyPr/>
        <a:lstStyle/>
        <a:p>
          <a:endParaRPr lang="ru-RU"/>
        </a:p>
      </dgm:t>
    </dgm:pt>
    <dgm:pt modelId="{005D6D9B-81E1-4A58-879D-72CBA81480E2}">
      <dgm:prSet custT="1"/>
      <dgm:spPr>
        <a:solidFill>
          <a:srgbClr val="FFFFCC"/>
        </a:solidFill>
        <a:ln>
          <a:solidFill>
            <a:srgbClr val="FFCC99"/>
          </a:solidFill>
        </a:ln>
      </dgm:spPr>
      <dgm:t>
        <a:bodyPr/>
        <a:lstStyle/>
        <a:p>
          <a:r>
            <a:rPr lang="ru-RU" sz="14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распределить роли;</a:t>
          </a:r>
          <a:endParaRPr lang="ru-RU" sz="14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76A2502E-8907-4C8F-8D25-452C34631D31}" type="parTrans" cxnId="{53BEB49D-9D83-4034-8989-1BAADFCB5F0B}">
      <dgm:prSet/>
      <dgm:spPr/>
      <dgm:t>
        <a:bodyPr/>
        <a:lstStyle/>
        <a:p>
          <a:endParaRPr lang="ru-RU"/>
        </a:p>
      </dgm:t>
    </dgm:pt>
    <dgm:pt modelId="{BD8322E4-EAB9-450D-884E-FE3622AB69CE}" type="sibTrans" cxnId="{53BEB49D-9D83-4034-8989-1BAADFCB5F0B}">
      <dgm:prSet/>
      <dgm:spPr/>
      <dgm:t>
        <a:bodyPr/>
        <a:lstStyle/>
        <a:p>
          <a:endParaRPr lang="ru-RU"/>
        </a:p>
      </dgm:t>
    </dgm:pt>
    <dgm:pt modelId="{A04243D9-843B-4C33-A64D-77F6E5532F2F}">
      <dgm:prSet custT="1"/>
      <dgm:spPr>
        <a:solidFill>
          <a:srgbClr val="FFFFCC"/>
        </a:solidFill>
        <a:ln>
          <a:solidFill>
            <a:srgbClr val="FFCC99"/>
          </a:solidFill>
        </a:ln>
      </dgm:spPr>
      <dgm:t>
        <a:bodyPr/>
        <a:lstStyle/>
        <a:p>
          <a:r>
            <a:rPr lang="ru-RU" sz="14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организовать репетицию с детьми и родителями;</a:t>
          </a:r>
          <a:endParaRPr lang="ru-RU" sz="14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813E9D2C-0086-48B5-9ABD-DAD1151E15C6}" type="parTrans" cxnId="{AAEA9EA3-D097-48A8-B174-3C65521E306A}">
      <dgm:prSet/>
      <dgm:spPr/>
      <dgm:t>
        <a:bodyPr/>
        <a:lstStyle/>
        <a:p>
          <a:endParaRPr lang="ru-RU"/>
        </a:p>
      </dgm:t>
    </dgm:pt>
    <dgm:pt modelId="{B7FCE7BA-28C4-46AB-9D4B-270E07911201}" type="sibTrans" cxnId="{AAEA9EA3-D097-48A8-B174-3C65521E306A}">
      <dgm:prSet/>
      <dgm:spPr/>
      <dgm:t>
        <a:bodyPr/>
        <a:lstStyle/>
        <a:p>
          <a:endParaRPr lang="ru-RU"/>
        </a:p>
      </dgm:t>
    </dgm:pt>
    <dgm:pt modelId="{B7026F81-2FBF-4651-B381-2AA88F730C07}">
      <dgm:prSet custT="1"/>
      <dgm:spPr>
        <a:solidFill>
          <a:srgbClr val="FFFFCC"/>
        </a:solidFill>
        <a:ln>
          <a:solidFill>
            <a:srgbClr val="FFCC99"/>
          </a:solidFill>
        </a:ln>
      </dgm:spPr>
      <dgm:t>
        <a:bodyPr/>
        <a:lstStyle/>
        <a:p>
          <a:r>
            <a:rPr lang="ru-RU" sz="14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организовать родительское собрание;</a:t>
          </a:r>
          <a:endParaRPr lang="ru-RU" sz="14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1BE76D0-05C6-4151-8A5E-26E32146CFBD}" type="parTrans" cxnId="{B9CB68F6-F2DC-4865-9237-7FAF14C2397F}">
      <dgm:prSet/>
      <dgm:spPr/>
      <dgm:t>
        <a:bodyPr/>
        <a:lstStyle/>
        <a:p>
          <a:endParaRPr lang="ru-RU"/>
        </a:p>
      </dgm:t>
    </dgm:pt>
    <dgm:pt modelId="{96E8B941-8D34-4011-A195-297E0F69ED42}" type="sibTrans" cxnId="{B9CB68F6-F2DC-4865-9237-7FAF14C2397F}">
      <dgm:prSet/>
      <dgm:spPr/>
      <dgm:t>
        <a:bodyPr/>
        <a:lstStyle/>
        <a:p>
          <a:endParaRPr lang="ru-RU"/>
        </a:p>
      </dgm:t>
    </dgm:pt>
    <dgm:pt modelId="{A6FF62C2-12C8-4DD3-99C0-1E64B8BF596F}">
      <dgm:prSet custT="1"/>
      <dgm:spPr>
        <a:solidFill>
          <a:srgbClr val="FFFFCC"/>
        </a:solidFill>
        <a:ln>
          <a:solidFill>
            <a:srgbClr val="FFCC99"/>
          </a:solidFill>
        </a:ln>
      </dgm:spPr>
      <dgm:t>
        <a:bodyPr/>
        <a:lstStyle/>
        <a:p>
          <a:r>
            <a:rPr lang="ru-RU" sz="14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оформить уголок «Любимые бабушки и мамы» ;</a:t>
          </a:r>
          <a:endParaRPr lang="ru-RU" sz="14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4EFAB746-529F-4EFA-92D5-0ED3DD6D5C07}" type="parTrans" cxnId="{7972935A-9B0B-49A2-84B9-7BE855BACC1F}">
      <dgm:prSet/>
      <dgm:spPr/>
      <dgm:t>
        <a:bodyPr/>
        <a:lstStyle/>
        <a:p>
          <a:endParaRPr lang="ru-RU"/>
        </a:p>
      </dgm:t>
    </dgm:pt>
    <dgm:pt modelId="{CE37AED9-39DF-4447-AEDE-5D659938E523}" type="sibTrans" cxnId="{7972935A-9B0B-49A2-84B9-7BE855BACC1F}">
      <dgm:prSet/>
      <dgm:spPr/>
      <dgm:t>
        <a:bodyPr/>
        <a:lstStyle/>
        <a:p>
          <a:endParaRPr lang="ru-RU"/>
        </a:p>
      </dgm:t>
    </dgm:pt>
    <dgm:pt modelId="{50CD75AE-1541-4EA4-9257-8ED8A3C235D1}">
      <dgm:prSet custT="1"/>
      <dgm:spPr>
        <a:solidFill>
          <a:srgbClr val="FFFFCC"/>
        </a:solidFill>
        <a:ln>
          <a:solidFill>
            <a:srgbClr val="FFCC99"/>
          </a:solidFill>
        </a:ln>
      </dgm:spPr>
      <dgm:t>
        <a:bodyPr/>
        <a:lstStyle/>
        <a:p>
          <a:r>
            <a:rPr lang="ru-RU" sz="14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провести беседу с детьми «Как дороги мамы и бабушки» ;</a:t>
          </a:r>
          <a:endParaRPr lang="ru-RU" sz="14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F5A8A82A-E496-4524-9911-ABBE447130E7}" type="parTrans" cxnId="{1F0D6924-93DC-411A-B9F9-E20FC0D757C8}">
      <dgm:prSet/>
      <dgm:spPr/>
      <dgm:t>
        <a:bodyPr/>
        <a:lstStyle/>
        <a:p>
          <a:endParaRPr lang="ru-RU"/>
        </a:p>
      </dgm:t>
    </dgm:pt>
    <dgm:pt modelId="{1B6BC104-DF0F-4C9E-BA20-2EF422BAA8BF}" type="sibTrans" cxnId="{1F0D6924-93DC-411A-B9F9-E20FC0D757C8}">
      <dgm:prSet/>
      <dgm:spPr/>
      <dgm:t>
        <a:bodyPr/>
        <a:lstStyle/>
        <a:p>
          <a:endParaRPr lang="ru-RU"/>
        </a:p>
      </dgm:t>
    </dgm:pt>
    <dgm:pt modelId="{E3530E32-DA6C-4C2F-A96A-95EC6B576630}" type="pres">
      <dgm:prSet presAssocID="{EC1F81E3-203A-4C00-A3C6-7006DB58110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4E4A1AD-EF60-4CC0-87DD-357A127E890D}" type="pres">
      <dgm:prSet presAssocID="{3E8238A3-8DD5-4890-9230-33DF8FF08641}" presName="composite" presStyleCnt="0"/>
      <dgm:spPr/>
    </dgm:pt>
    <dgm:pt modelId="{02F7B99A-4B4E-4ED5-97C1-511FD507ECB9}" type="pres">
      <dgm:prSet presAssocID="{3E8238A3-8DD5-4890-9230-33DF8FF08641}" presName="parentText" presStyleLbl="alignNode1" presStyleIdx="0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1206F6-ABA3-4408-8931-25ADCA0DB8C4}" type="pres">
      <dgm:prSet presAssocID="{3E8238A3-8DD5-4890-9230-33DF8FF08641}" presName="descendantText" presStyleLbl="alignAcc1" presStyleIdx="0" presStyleCnt="8" custLinFactNeighborX="11119" custLinFactNeighborY="-311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53DAC0-A38F-43C8-B860-075E86B07F4E}" type="pres">
      <dgm:prSet presAssocID="{35FAC860-7EEE-4F89-B7A1-7075CCAAA34E}" presName="sp" presStyleCnt="0"/>
      <dgm:spPr/>
    </dgm:pt>
    <dgm:pt modelId="{DE1906AE-0C90-479B-B786-06A956D71875}" type="pres">
      <dgm:prSet presAssocID="{D90A9F53-1226-4A18-93D6-C3DED7129CAD}" presName="composite" presStyleCnt="0"/>
      <dgm:spPr/>
    </dgm:pt>
    <dgm:pt modelId="{B6653A0D-DBD1-46B4-9D84-B9FF338E9785}" type="pres">
      <dgm:prSet presAssocID="{D90A9F53-1226-4A18-93D6-C3DED7129CAD}" presName="parentText" presStyleLbl="alignNode1" presStyleIdx="1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562B6F-1A2A-4B19-9A42-D72704B24FAA}" type="pres">
      <dgm:prSet presAssocID="{D90A9F53-1226-4A18-93D6-C3DED7129CAD}" presName="descendantText" presStyleLbl="alignAcc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78415E-9BBE-4E53-92FF-2729BA259A78}" type="pres">
      <dgm:prSet presAssocID="{CE031DA8-60BF-434E-9137-7A6A3F2A0BB4}" presName="sp" presStyleCnt="0"/>
      <dgm:spPr/>
    </dgm:pt>
    <dgm:pt modelId="{479A16CD-21DC-4D03-AD46-924C802576E3}" type="pres">
      <dgm:prSet presAssocID="{898DE860-37B7-4DE1-812E-8054B8F608A7}" presName="composite" presStyleCnt="0"/>
      <dgm:spPr/>
    </dgm:pt>
    <dgm:pt modelId="{1CAB7F09-FF97-41B7-BF30-9200C2111777}" type="pres">
      <dgm:prSet presAssocID="{898DE860-37B7-4DE1-812E-8054B8F608A7}" presName="parentText" presStyleLbl="alignNode1" presStyleIdx="2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E9036D-33AC-4620-AFE5-88FBD2FC8627}" type="pres">
      <dgm:prSet presAssocID="{898DE860-37B7-4DE1-812E-8054B8F608A7}" presName="descendantText" presStyleLbl="alignAcc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84F306-ACBC-4D47-A476-8A6FA0D2C6A8}" type="pres">
      <dgm:prSet presAssocID="{C5F4A159-80E8-4D53-9FEF-F83CAAB1DEAB}" presName="sp" presStyleCnt="0"/>
      <dgm:spPr/>
    </dgm:pt>
    <dgm:pt modelId="{5CE97BF8-0593-4EBE-BDD6-183FC52E68A4}" type="pres">
      <dgm:prSet presAssocID="{9D539096-6D65-4189-983A-B34B636AC491}" presName="composite" presStyleCnt="0"/>
      <dgm:spPr/>
    </dgm:pt>
    <dgm:pt modelId="{E02D8500-7C3D-428E-987D-DCEADD2ED19B}" type="pres">
      <dgm:prSet presAssocID="{9D539096-6D65-4189-983A-B34B636AC491}" presName="parentText" presStyleLbl="alignNode1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87C0FC-DD43-4BED-8CBD-7E253B645805}" type="pres">
      <dgm:prSet presAssocID="{9D539096-6D65-4189-983A-B34B636AC491}" presName="descendantText" presStyleLbl="alignAcc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75109E-9EC6-4382-AF7E-8958B373E6EF}" type="pres">
      <dgm:prSet presAssocID="{EAF38BA4-2321-47A2-A1F5-3B3803298A77}" presName="sp" presStyleCnt="0"/>
      <dgm:spPr/>
    </dgm:pt>
    <dgm:pt modelId="{44223F17-5166-4294-9D13-B11A29FB6CF6}" type="pres">
      <dgm:prSet presAssocID="{9207AF95-9340-43B5-8264-354A83CD0769}" presName="composite" presStyleCnt="0"/>
      <dgm:spPr/>
    </dgm:pt>
    <dgm:pt modelId="{E84BC452-FC61-41F3-9AE6-CD8CC213F857}" type="pres">
      <dgm:prSet presAssocID="{9207AF95-9340-43B5-8264-354A83CD0769}" presName="parentText" presStyleLbl="alignNode1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682EAB-8B45-447D-BE7C-B94FE515DAB5}" type="pres">
      <dgm:prSet presAssocID="{9207AF95-9340-43B5-8264-354A83CD0769}" presName="descendantText" presStyleLbl="alignAcc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5C51E8-B062-478F-9A9E-9769C66AF068}" type="pres">
      <dgm:prSet presAssocID="{F390A046-3907-4F29-8063-B1A5409AC6E3}" presName="sp" presStyleCnt="0"/>
      <dgm:spPr/>
    </dgm:pt>
    <dgm:pt modelId="{9AC38170-2DE3-4EA1-836B-89E4E200D7F6}" type="pres">
      <dgm:prSet presAssocID="{5D1F6AE1-149E-4E94-849A-CFF572BF32EF}" presName="composite" presStyleCnt="0"/>
      <dgm:spPr/>
    </dgm:pt>
    <dgm:pt modelId="{836FC8D0-BFE7-4FA7-834D-DFEDF1E559CD}" type="pres">
      <dgm:prSet presAssocID="{5D1F6AE1-149E-4E94-849A-CFF572BF32EF}" presName="parentText" presStyleLbl="alignNode1" presStyleIdx="5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61662E-B78C-4A14-9AF7-E3451810FD7E}" type="pres">
      <dgm:prSet presAssocID="{5D1F6AE1-149E-4E94-849A-CFF572BF32EF}" presName="descendantText" presStyleLbl="alignAcc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8D7CA3-BB59-4793-9E2F-583706A09749}" type="pres">
      <dgm:prSet presAssocID="{A91242FE-266C-44B1-984D-B6C1E9F40156}" presName="sp" presStyleCnt="0"/>
      <dgm:spPr/>
    </dgm:pt>
    <dgm:pt modelId="{8D194AA3-8A9E-4738-A609-9329C2EC5876}" type="pres">
      <dgm:prSet presAssocID="{4937AF13-FCEB-4BD6-A29E-3852909E4536}" presName="composite" presStyleCnt="0"/>
      <dgm:spPr/>
    </dgm:pt>
    <dgm:pt modelId="{CFEAC666-29D3-47F1-9EAE-3C8585055585}" type="pres">
      <dgm:prSet presAssocID="{4937AF13-FCEB-4BD6-A29E-3852909E4536}" presName="parentText" presStyleLbl="alignNode1" presStyleIdx="6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4C7DD4-8A53-44FC-B49D-A1A78100942F}" type="pres">
      <dgm:prSet presAssocID="{4937AF13-FCEB-4BD6-A29E-3852909E4536}" presName="descendantText" presStyleLbl="alignAcc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B30D33-D2B9-4728-9D01-22258F4D5722}" type="pres">
      <dgm:prSet presAssocID="{48DF1351-8C3E-4D1F-80F2-8DD88EEF8A48}" presName="sp" presStyleCnt="0"/>
      <dgm:spPr/>
    </dgm:pt>
    <dgm:pt modelId="{71BC9530-7DB7-4167-BD70-F5F8BE64C6AC}" type="pres">
      <dgm:prSet presAssocID="{F879F4B8-B8A1-409F-B13A-77BAD0493333}" presName="composite" presStyleCnt="0"/>
      <dgm:spPr/>
    </dgm:pt>
    <dgm:pt modelId="{19FE2008-4800-4174-9EC0-76FF2FB40388}" type="pres">
      <dgm:prSet presAssocID="{F879F4B8-B8A1-409F-B13A-77BAD0493333}" presName="parentText" presStyleLbl="alignNode1" presStyleIdx="7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B78389-F74D-4A72-9477-F54F1D4B7561}" type="pres">
      <dgm:prSet presAssocID="{F879F4B8-B8A1-409F-B13A-77BAD0493333}" presName="descendantText" presStyleLbl="alignAcc1" presStyleIdx="7" presStyleCnt="8" custLinFactNeighborX="409" custLinFactNeighborY="-121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1C1F9A3-1234-4097-83D5-FC92DC716D5A}" srcId="{EC1F81E3-203A-4C00-A3C6-7006DB581108}" destId="{D90A9F53-1226-4A18-93D6-C3DED7129CAD}" srcOrd="1" destOrd="0" parTransId="{308E6622-399E-43FD-8E62-5A98FF20D609}" sibTransId="{CE031DA8-60BF-434E-9137-7A6A3F2A0BB4}"/>
    <dgm:cxn modelId="{F96CFD58-6365-4A98-BC75-8843DB6319FF}" type="presOf" srcId="{9D539096-6D65-4189-983A-B34B636AC491}" destId="{E02D8500-7C3D-428E-987D-DCEADD2ED19B}" srcOrd="0" destOrd="0" presId="urn:microsoft.com/office/officeart/2005/8/layout/chevron2"/>
    <dgm:cxn modelId="{B478E9F7-523D-4146-9BAF-841E4EB339ED}" type="presOf" srcId="{D90A9F53-1226-4A18-93D6-C3DED7129CAD}" destId="{B6653A0D-DBD1-46B4-9D84-B9FF338E9785}" srcOrd="0" destOrd="0" presId="urn:microsoft.com/office/officeart/2005/8/layout/chevron2"/>
    <dgm:cxn modelId="{FAFA5ECE-B8EC-40C8-9D71-50109DA745D9}" type="presOf" srcId="{898DE860-37B7-4DE1-812E-8054B8F608A7}" destId="{1CAB7F09-FF97-41B7-BF30-9200C2111777}" srcOrd="0" destOrd="0" presId="urn:microsoft.com/office/officeart/2005/8/layout/chevron2"/>
    <dgm:cxn modelId="{420502C2-99FB-4C10-8D03-AFE109B86E66}" type="presOf" srcId="{50CD75AE-1541-4EA4-9257-8ED8A3C235D1}" destId="{9A4C7DD4-8A53-44FC-B49D-A1A78100942F}" srcOrd="0" destOrd="0" presId="urn:microsoft.com/office/officeart/2005/8/layout/chevron2"/>
    <dgm:cxn modelId="{AAEA9EA3-D097-48A8-B174-3C65521E306A}" srcId="{9D539096-6D65-4189-983A-B34B636AC491}" destId="{A04243D9-843B-4C33-A64D-77F6E5532F2F}" srcOrd="0" destOrd="0" parTransId="{813E9D2C-0086-48B5-9ABD-DAD1151E15C6}" sibTransId="{B7FCE7BA-28C4-46AB-9D4B-270E07911201}"/>
    <dgm:cxn modelId="{C1FC164B-A887-4D9F-B022-F9ED403C5E91}" type="presOf" srcId="{4937AF13-FCEB-4BD6-A29E-3852909E4536}" destId="{CFEAC666-29D3-47F1-9EAE-3C8585055585}" srcOrd="0" destOrd="0" presId="urn:microsoft.com/office/officeart/2005/8/layout/chevron2"/>
    <dgm:cxn modelId="{AA2A4480-9636-430B-807C-80312CBE80C0}" srcId="{3E8238A3-8DD5-4890-9230-33DF8FF08641}" destId="{F39CAB03-FB80-41FE-85A3-8D90B3222DF9}" srcOrd="0" destOrd="0" parTransId="{3C1C0508-470F-451A-BA82-5F5B396C8A25}" sibTransId="{41C5536E-EA17-4D85-B123-25AC096EABB7}"/>
    <dgm:cxn modelId="{52A14AEB-EACB-4132-95C3-F639FA8E73F4}" type="presOf" srcId="{B7026F81-2FBF-4651-B381-2AA88F730C07}" destId="{DF682EAB-8B45-447D-BE7C-B94FE515DAB5}" srcOrd="0" destOrd="0" presId="urn:microsoft.com/office/officeart/2005/8/layout/chevron2"/>
    <dgm:cxn modelId="{D3EEEB3C-B4B5-4C6E-8ABE-2164CF6FD152}" type="presOf" srcId="{F879F4B8-B8A1-409F-B13A-77BAD0493333}" destId="{19FE2008-4800-4174-9EC0-76FF2FB40388}" srcOrd="0" destOrd="0" presId="urn:microsoft.com/office/officeart/2005/8/layout/chevron2"/>
    <dgm:cxn modelId="{DC77C973-39F3-4222-8951-A330B72EB6C1}" type="presOf" srcId="{F39CAB03-FB80-41FE-85A3-8D90B3222DF9}" destId="{B61206F6-ABA3-4408-8931-25ADCA0DB8C4}" srcOrd="0" destOrd="0" presId="urn:microsoft.com/office/officeart/2005/8/layout/chevron2"/>
    <dgm:cxn modelId="{8B9AB0EF-EB46-4F3C-8BA6-AF78DFD941AF}" srcId="{EC1F81E3-203A-4C00-A3C6-7006DB581108}" destId="{9D539096-6D65-4189-983A-B34B636AC491}" srcOrd="3" destOrd="0" parTransId="{918D3929-00C0-4106-95E3-0B68891E2C99}" sibTransId="{EAF38BA4-2321-47A2-A1F5-3B3803298A77}"/>
    <dgm:cxn modelId="{001A2EB4-645D-4741-A4AC-310CBC7CAB01}" srcId="{EC1F81E3-203A-4C00-A3C6-7006DB581108}" destId="{F879F4B8-B8A1-409F-B13A-77BAD0493333}" srcOrd="7" destOrd="0" parTransId="{612039B2-BD48-4220-A9E1-C5B82A5115A4}" sibTransId="{EC10F38C-37D5-44BB-AA27-9F139A2F68ED}"/>
    <dgm:cxn modelId="{AD9E115E-931C-445F-9A22-DA8338B499E7}" type="presOf" srcId="{005D6D9B-81E1-4A58-879D-72CBA81480E2}" destId="{70E9036D-33AC-4620-AFE5-88FBD2FC8627}" srcOrd="0" destOrd="0" presId="urn:microsoft.com/office/officeart/2005/8/layout/chevron2"/>
    <dgm:cxn modelId="{F38A05A5-97C2-47A6-8B48-DDB488215E90}" srcId="{EC1F81E3-203A-4C00-A3C6-7006DB581108}" destId="{898DE860-37B7-4DE1-812E-8054B8F608A7}" srcOrd="2" destOrd="0" parTransId="{C63ADB64-839F-489E-B4F1-34632D2B3FCE}" sibTransId="{C5F4A159-80E8-4D53-9FEF-F83CAAB1DEAB}"/>
    <dgm:cxn modelId="{932456C6-61B5-451C-9A90-734232D6A583}" srcId="{EC1F81E3-203A-4C00-A3C6-7006DB581108}" destId="{3E8238A3-8DD5-4890-9230-33DF8FF08641}" srcOrd="0" destOrd="0" parTransId="{EC575030-5213-453E-BFEC-5ED10D82C650}" sibTransId="{35FAC860-7EEE-4F89-B7A1-7075CCAAA34E}"/>
    <dgm:cxn modelId="{5CCD9E76-5D64-4364-A262-39BEE307B5A4}" type="presOf" srcId="{5D1F6AE1-149E-4E94-849A-CFF572BF32EF}" destId="{836FC8D0-BFE7-4FA7-834D-DFEDF1E559CD}" srcOrd="0" destOrd="0" presId="urn:microsoft.com/office/officeart/2005/8/layout/chevron2"/>
    <dgm:cxn modelId="{53BEB49D-9D83-4034-8989-1BAADFCB5F0B}" srcId="{898DE860-37B7-4DE1-812E-8054B8F608A7}" destId="{005D6D9B-81E1-4A58-879D-72CBA81480E2}" srcOrd="0" destOrd="0" parTransId="{76A2502E-8907-4C8F-8D25-452C34631D31}" sibTransId="{BD8322E4-EAB9-450D-884E-FE3622AB69CE}"/>
    <dgm:cxn modelId="{1F0D6924-93DC-411A-B9F9-E20FC0D757C8}" srcId="{4937AF13-FCEB-4BD6-A29E-3852909E4536}" destId="{50CD75AE-1541-4EA4-9257-8ED8A3C235D1}" srcOrd="0" destOrd="0" parTransId="{F5A8A82A-E496-4524-9911-ABBE447130E7}" sibTransId="{1B6BC104-DF0F-4C9E-BA20-2EF422BAA8BF}"/>
    <dgm:cxn modelId="{56C7003C-5239-47B2-8F2E-BAE3BDE72000}" type="presOf" srcId="{A6FF62C2-12C8-4DD3-99C0-1E64B8BF596F}" destId="{9561662E-B78C-4A14-9AF7-E3451810FD7E}" srcOrd="0" destOrd="0" presId="urn:microsoft.com/office/officeart/2005/8/layout/chevron2"/>
    <dgm:cxn modelId="{36CF9C42-374F-4DE7-9CCC-38C2ACB0A1C1}" srcId="{F879F4B8-B8A1-409F-B13A-77BAD0493333}" destId="{42130AD0-BC3E-44AD-9B0D-5B03C5F7ED62}" srcOrd="0" destOrd="0" parTransId="{50729AB5-B152-467E-94D1-ED42DB1C174E}" sibTransId="{A98995C7-798D-4279-847B-A6E9754B01A5}"/>
    <dgm:cxn modelId="{668C3BA4-5B33-421A-A57F-B0D6B27567AC}" srcId="{EC1F81E3-203A-4C00-A3C6-7006DB581108}" destId="{5D1F6AE1-149E-4E94-849A-CFF572BF32EF}" srcOrd="5" destOrd="0" parTransId="{E97C15F9-E79F-4A00-A1F2-A7F1B7A0957B}" sibTransId="{A91242FE-266C-44B1-984D-B6C1E9F40156}"/>
    <dgm:cxn modelId="{C9FAE32E-71DE-4182-9C3E-36505E0F0263}" srcId="{D90A9F53-1226-4A18-93D6-C3DED7129CAD}" destId="{91E1C036-1DA7-4205-83F1-765E14455A90}" srcOrd="0" destOrd="0" parTransId="{1B86CFBE-9219-4891-8B65-E3C465A80203}" sibTransId="{6E1AA2A9-28A0-4252-9C1C-7D3DA38FBD79}"/>
    <dgm:cxn modelId="{7972935A-9B0B-49A2-84B9-7BE855BACC1F}" srcId="{5D1F6AE1-149E-4E94-849A-CFF572BF32EF}" destId="{A6FF62C2-12C8-4DD3-99C0-1E64B8BF596F}" srcOrd="0" destOrd="0" parTransId="{4EFAB746-529F-4EFA-92D5-0ED3DD6D5C07}" sibTransId="{CE37AED9-39DF-4447-AEDE-5D659938E523}"/>
    <dgm:cxn modelId="{6DDD691F-25DB-4613-98A0-61D14AD3EDA8}" type="presOf" srcId="{A04243D9-843B-4C33-A64D-77F6E5532F2F}" destId="{4887C0FC-DD43-4BED-8CBD-7E253B645805}" srcOrd="0" destOrd="0" presId="urn:microsoft.com/office/officeart/2005/8/layout/chevron2"/>
    <dgm:cxn modelId="{0F268BA6-9F05-4EE8-80A3-34431FE998B8}" srcId="{EC1F81E3-203A-4C00-A3C6-7006DB581108}" destId="{4937AF13-FCEB-4BD6-A29E-3852909E4536}" srcOrd="6" destOrd="0" parTransId="{0AA9DF66-89D2-49D4-BAC7-9B0AAE7DE878}" sibTransId="{48DF1351-8C3E-4D1F-80F2-8DD88EEF8A48}"/>
    <dgm:cxn modelId="{378DE411-8CC2-494F-B2A6-FD4C1AEEDCA2}" type="presOf" srcId="{3E8238A3-8DD5-4890-9230-33DF8FF08641}" destId="{02F7B99A-4B4E-4ED5-97C1-511FD507ECB9}" srcOrd="0" destOrd="0" presId="urn:microsoft.com/office/officeart/2005/8/layout/chevron2"/>
    <dgm:cxn modelId="{1833CC08-2E4E-4509-800B-C6F69F7189A2}" srcId="{EC1F81E3-203A-4C00-A3C6-7006DB581108}" destId="{9207AF95-9340-43B5-8264-354A83CD0769}" srcOrd="4" destOrd="0" parTransId="{17CBD1D8-3A1D-424D-B064-CE036AB17D76}" sibTransId="{F390A046-3907-4F29-8063-B1A5409AC6E3}"/>
    <dgm:cxn modelId="{B59F7368-D2AE-4E09-8299-7B065CC03EF6}" type="presOf" srcId="{EC1F81E3-203A-4C00-A3C6-7006DB581108}" destId="{E3530E32-DA6C-4C2F-A96A-95EC6B576630}" srcOrd="0" destOrd="0" presId="urn:microsoft.com/office/officeart/2005/8/layout/chevron2"/>
    <dgm:cxn modelId="{B9CB68F6-F2DC-4865-9237-7FAF14C2397F}" srcId="{9207AF95-9340-43B5-8264-354A83CD0769}" destId="{B7026F81-2FBF-4651-B381-2AA88F730C07}" srcOrd="0" destOrd="0" parTransId="{C1BE76D0-05C6-4151-8A5E-26E32146CFBD}" sibTransId="{96E8B941-8D34-4011-A195-297E0F69ED42}"/>
    <dgm:cxn modelId="{20A63014-F7EF-45EB-8D80-997098607C2D}" type="presOf" srcId="{9207AF95-9340-43B5-8264-354A83CD0769}" destId="{E84BC452-FC61-41F3-9AE6-CD8CC213F857}" srcOrd="0" destOrd="0" presId="urn:microsoft.com/office/officeart/2005/8/layout/chevron2"/>
    <dgm:cxn modelId="{B52D8887-EC1B-40B6-84AF-03185AE25D31}" type="presOf" srcId="{42130AD0-BC3E-44AD-9B0D-5B03C5F7ED62}" destId="{7EB78389-F74D-4A72-9477-F54F1D4B7561}" srcOrd="0" destOrd="0" presId="urn:microsoft.com/office/officeart/2005/8/layout/chevron2"/>
    <dgm:cxn modelId="{DDC6EF05-94BE-41A9-9003-8E6BF6F8F0E7}" type="presOf" srcId="{91E1C036-1DA7-4205-83F1-765E14455A90}" destId="{6E562B6F-1A2A-4B19-9A42-D72704B24FAA}" srcOrd="0" destOrd="0" presId="urn:microsoft.com/office/officeart/2005/8/layout/chevron2"/>
    <dgm:cxn modelId="{B805A72D-86D6-46BE-9EB5-C22DDD267D71}" type="presParOf" srcId="{E3530E32-DA6C-4C2F-A96A-95EC6B576630}" destId="{24E4A1AD-EF60-4CC0-87DD-357A127E890D}" srcOrd="0" destOrd="0" presId="urn:microsoft.com/office/officeart/2005/8/layout/chevron2"/>
    <dgm:cxn modelId="{0D51E4C4-EAED-401F-BD59-5D62EDB6FEBA}" type="presParOf" srcId="{24E4A1AD-EF60-4CC0-87DD-357A127E890D}" destId="{02F7B99A-4B4E-4ED5-97C1-511FD507ECB9}" srcOrd="0" destOrd="0" presId="urn:microsoft.com/office/officeart/2005/8/layout/chevron2"/>
    <dgm:cxn modelId="{91756E5E-46E1-405B-BB68-4047D238CFC8}" type="presParOf" srcId="{24E4A1AD-EF60-4CC0-87DD-357A127E890D}" destId="{B61206F6-ABA3-4408-8931-25ADCA0DB8C4}" srcOrd="1" destOrd="0" presId="urn:microsoft.com/office/officeart/2005/8/layout/chevron2"/>
    <dgm:cxn modelId="{0BF3424C-4C08-40B4-A545-ECCD41A909BC}" type="presParOf" srcId="{E3530E32-DA6C-4C2F-A96A-95EC6B576630}" destId="{B353DAC0-A38F-43C8-B860-075E86B07F4E}" srcOrd="1" destOrd="0" presId="urn:microsoft.com/office/officeart/2005/8/layout/chevron2"/>
    <dgm:cxn modelId="{D433FA56-613B-436A-9345-7D004388F689}" type="presParOf" srcId="{E3530E32-DA6C-4C2F-A96A-95EC6B576630}" destId="{DE1906AE-0C90-479B-B786-06A956D71875}" srcOrd="2" destOrd="0" presId="urn:microsoft.com/office/officeart/2005/8/layout/chevron2"/>
    <dgm:cxn modelId="{0FA60C51-354E-4DA4-8373-DB9177C13D8B}" type="presParOf" srcId="{DE1906AE-0C90-479B-B786-06A956D71875}" destId="{B6653A0D-DBD1-46B4-9D84-B9FF338E9785}" srcOrd="0" destOrd="0" presId="urn:microsoft.com/office/officeart/2005/8/layout/chevron2"/>
    <dgm:cxn modelId="{A71B8EF1-0616-43FF-8BD4-89FF3311C1D8}" type="presParOf" srcId="{DE1906AE-0C90-479B-B786-06A956D71875}" destId="{6E562B6F-1A2A-4B19-9A42-D72704B24FAA}" srcOrd="1" destOrd="0" presId="urn:microsoft.com/office/officeart/2005/8/layout/chevron2"/>
    <dgm:cxn modelId="{8CF4278E-1425-4C81-9D19-2E25F383A1D4}" type="presParOf" srcId="{E3530E32-DA6C-4C2F-A96A-95EC6B576630}" destId="{D378415E-9BBE-4E53-92FF-2729BA259A78}" srcOrd="3" destOrd="0" presId="urn:microsoft.com/office/officeart/2005/8/layout/chevron2"/>
    <dgm:cxn modelId="{D6AF4A5D-53E7-4298-BB1A-B7BC77454337}" type="presParOf" srcId="{E3530E32-DA6C-4C2F-A96A-95EC6B576630}" destId="{479A16CD-21DC-4D03-AD46-924C802576E3}" srcOrd="4" destOrd="0" presId="urn:microsoft.com/office/officeart/2005/8/layout/chevron2"/>
    <dgm:cxn modelId="{D0FDD7FE-D76B-4D9F-A88D-EC3479771B87}" type="presParOf" srcId="{479A16CD-21DC-4D03-AD46-924C802576E3}" destId="{1CAB7F09-FF97-41B7-BF30-9200C2111777}" srcOrd="0" destOrd="0" presId="urn:microsoft.com/office/officeart/2005/8/layout/chevron2"/>
    <dgm:cxn modelId="{EDB7834F-8E0B-437D-988B-A217B7C0F3BF}" type="presParOf" srcId="{479A16CD-21DC-4D03-AD46-924C802576E3}" destId="{70E9036D-33AC-4620-AFE5-88FBD2FC8627}" srcOrd="1" destOrd="0" presId="urn:microsoft.com/office/officeart/2005/8/layout/chevron2"/>
    <dgm:cxn modelId="{9353A62F-F69E-402D-AE6D-86C6E587D570}" type="presParOf" srcId="{E3530E32-DA6C-4C2F-A96A-95EC6B576630}" destId="{6584F306-ACBC-4D47-A476-8A6FA0D2C6A8}" srcOrd="5" destOrd="0" presId="urn:microsoft.com/office/officeart/2005/8/layout/chevron2"/>
    <dgm:cxn modelId="{19504D97-0CAB-4115-9C9D-9124638968B4}" type="presParOf" srcId="{E3530E32-DA6C-4C2F-A96A-95EC6B576630}" destId="{5CE97BF8-0593-4EBE-BDD6-183FC52E68A4}" srcOrd="6" destOrd="0" presId="urn:microsoft.com/office/officeart/2005/8/layout/chevron2"/>
    <dgm:cxn modelId="{CBDB0733-00B9-4DD6-960C-756F69F735D6}" type="presParOf" srcId="{5CE97BF8-0593-4EBE-BDD6-183FC52E68A4}" destId="{E02D8500-7C3D-428E-987D-DCEADD2ED19B}" srcOrd="0" destOrd="0" presId="urn:microsoft.com/office/officeart/2005/8/layout/chevron2"/>
    <dgm:cxn modelId="{0D353604-535F-4E6E-A1AD-B2B28A6619C1}" type="presParOf" srcId="{5CE97BF8-0593-4EBE-BDD6-183FC52E68A4}" destId="{4887C0FC-DD43-4BED-8CBD-7E253B645805}" srcOrd="1" destOrd="0" presId="urn:microsoft.com/office/officeart/2005/8/layout/chevron2"/>
    <dgm:cxn modelId="{A2DB3CDA-F828-4BB1-882A-3288E8F96F8C}" type="presParOf" srcId="{E3530E32-DA6C-4C2F-A96A-95EC6B576630}" destId="{9C75109E-9EC6-4382-AF7E-8958B373E6EF}" srcOrd="7" destOrd="0" presId="urn:microsoft.com/office/officeart/2005/8/layout/chevron2"/>
    <dgm:cxn modelId="{E06AABE3-2A28-45CA-800D-18E5731DA767}" type="presParOf" srcId="{E3530E32-DA6C-4C2F-A96A-95EC6B576630}" destId="{44223F17-5166-4294-9D13-B11A29FB6CF6}" srcOrd="8" destOrd="0" presId="urn:microsoft.com/office/officeart/2005/8/layout/chevron2"/>
    <dgm:cxn modelId="{DAB2B006-2197-4DA4-815D-3AD27EFAD6E5}" type="presParOf" srcId="{44223F17-5166-4294-9D13-B11A29FB6CF6}" destId="{E84BC452-FC61-41F3-9AE6-CD8CC213F857}" srcOrd="0" destOrd="0" presId="urn:microsoft.com/office/officeart/2005/8/layout/chevron2"/>
    <dgm:cxn modelId="{0CAE2378-B845-4CC6-8059-0C8AE767D586}" type="presParOf" srcId="{44223F17-5166-4294-9D13-B11A29FB6CF6}" destId="{DF682EAB-8B45-447D-BE7C-B94FE515DAB5}" srcOrd="1" destOrd="0" presId="urn:microsoft.com/office/officeart/2005/8/layout/chevron2"/>
    <dgm:cxn modelId="{1822A960-3D3A-41CF-B965-0A6C6FF17D7D}" type="presParOf" srcId="{E3530E32-DA6C-4C2F-A96A-95EC6B576630}" destId="{5A5C51E8-B062-478F-9A9E-9769C66AF068}" srcOrd="9" destOrd="0" presId="urn:microsoft.com/office/officeart/2005/8/layout/chevron2"/>
    <dgm:cxn modelId="{83DEB6F1-EC04-424C-B8ED-3745FCB85536}" type="presParOf" srcId="{E3530E32-DA6C-4C2F-A96A-95EC6B576630}" destId="{9AC38170-2DE3-4EA1-836B-89E4E200D7F6}" srcOrd="10" destOrd="0" presId="urn:microsoft.com/office/officeart/2005/8/layout/chevron2"/>
    <dgm:cxn modelId="{46D8DEB1-452C-407A-BB03-F270BE8E91B5}" type="presParOf" srcId="{9AC38170-2DE3-4EA1-836B-89E4E200D7F6}" destId="{836FC8D0-BFE7-4FA7-834D-DFEDF1E559CD}" srcOrd="0" destOrd="0" presId="urn:microsoft.com/office/officeart/2005/8/layout/chevron2"/>
    <dgm:cxn modelId="{F95C89CD-E0B1-4C8B-ABDF-CBF821CB5E84}" type="presParOf" srcId="{9AC38170-2DE3-4EA1-836B-89E4E200D7F6}" destId="{9561662E-B78C-4A14-9AF7-E3451810FD7E}" srcOrd="1" destOrd="0" presId="urn:microsoft.com/office/officeart/2005/8/layout/chevron2"/>
    <dgm:cxn modelId="{811AD26D-72D4-47D9-B5C5-E40823CC7999}" type="presParOf" srcId="{E3530E32-DA6C-4C2F-A96A-95EC6B576630}" destId="{608D7CA3-BB59-4793-9E2F-583706A09749}" srcOrd="11" destOrd="0" presId="urn:microsoft.com/office/officeart/2005/8/layout/chevron2"/>
    <dgm:cxn modelId="{45DB1A36-002E-46DA-A7D2-4088CA6B9126}" type="presParOf" srcId="{E3530E32-DA6C-4C2F-A96A-95EC6B576630}" destId="{8D194AA3-8A9E-4738-A609-9329C2EC5876}" srcOrd="12" destOrd="0" presId="urn:microsoft.com/office/officeart/2005/8/layout/chevron2"/>
    <dgm:cxn modelId="{E4875300-3790-46A2-A9B9-ADB839405807}" type="presParOf" srcId="{8D194AA3-8A9E-4738-A609-9329C2EC5876}" destId="{CFEAC666-29D3-47F1-9EAE-3C8585055585}" srcOrd="0" destOrd="0" presId="urn:microsoft.com/office/officeart/2005/8/layout/chevron2"/>
    <dgm:cxn modelId="{A9AA2FA6-F79C-41FE-BB03-9CDBF7F89B95}" type="presParOf" srcId="{8D194AA3-8A9E-4738-A609-9329C2EC5876}" destId="{9A4C7DD4-8A53-44FC-B49D-A1A78100942F}" srcOrd="1" destOrd="0" presId="urn:microsoft.com/office/officeart/2005/8/layout/chevron2"/>
    <dgm:cxn modelId="{226706D2-5B47-470A-865B-BEA316216BE7}" type="presParOf" srcId="{E3530E32-DA6C-4C2F-A96A-95EC6B576630}" destId="{C9B30D33-D2B9-4728-9D01-22258F4D5722}" srcOrd="13" destOrd="0" presId="urn:microsoft.com/office/officeart/2005/8/layout/chevron2"/>
    <dgm:cxn modelId="{C437C373-F96F-4DB4-8280-B8FC132C01C5}" type="presParOf" srcId="{E3530E32-DA6C-4C2F-A96A-95EC6B576630}" destId="{71BC9530-7DB7-4167-BD70-F5F8BE64C6AC}" srcOrd="14" destOrd="0" presId="urn:microsoft.com/office/officeart/2005/8/layout/chevron2"/>
    <dgm:cxn modelId="{0D82EB76-99E7-4A02-833F-B27C1631231F}" type="presParOf" srcId="{71BC9530-7DB7-4167-BD70-F5F8BE64C6AC}" destId="{19FE2008-4800-4174-9EC0-76FF2FB40388}" srcOrd="0" destOrd="0" presId="urn:microsoft.com/office/officeart/2005/8/layout/chevron2"/>
    <dgm:cxn modelId="{BDAD1DA5-D55E-4677-B609-6FE27ED894C7}" type="presParOf" srcId="{71BC9530-7DB7-4167-BD70-F5F8BE64C6AC}" destId="{7EB78389-F74D-4A72-9477-F54F1D4B7561}" srcOrd="1" destOrd="0" presId="urn:microsoft.com/office/officeart/2005/8/layout/chevron2"/>
  </dgm:cxnLst>
  <dgm:bg>
    <a:noFill/>
  </dgm:bg>
  <dgm:whole>
    <a:ln>
      <a:solidFill>
        <a:srgbClr val="FFCC99"/>
      </a:solidFill>
    </a:ln>
  </dgm:whole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48D2B81-8E17-4BE0-848A-1657B3D1A39B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48B20A0B-ED5F-42C0-B70E-AA2110C00A4C}">
      <dgm:prSet phldrT="[Текст]" custT="1"/>
      <dgm:spPr>
        <a:noFill/>
        <a:ln w="57150">
          <a:solidFill>
            <a:schemeClr val="bg1"/>
          </a:solidFill>
        </a:ln>
      </dgm:spPr>
      <dgm:t>
        <a:bodyPr/>
        <a:lstStyle/>
        <a:p>
          <a:r>
            <a:rPr lang="ru-RU" sz="1800" dirty="0" smtClean="0">
              <a:solidFill>
                <a:schemeClr val="tx2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hlinkClick xmlns:r="http://schemas.openxmlformats.org/officeDocument/2006/relationships" r:id="rId1" action="ppaction://hlinksldjump"/>
            </a:rPr>
            <a:t>Подготовительный</a:t>
          </a:r>
          <a:endParaRPr lang="ru-RU" sz="1800" dirty="0">
            <a:solidFill>
              <a:schemeClr val="tx2">
                <a:lumMod val="50000"/>
              </a:schemeClr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1245D3D3-405A-4273-A641-657894402674}" type="parTrans" cxnId="{D0E67809-31DA-4497-AFF3-27BC7CC7FD56}">
      <dgm:prSet/>
      <dgm:spPr/>
      <dgm:t>
        <a:bodyPr/>
        <a:lstStyle/>
        <a:p>
          <a:endParaRPr lang="ru-RU"/>
        </a:p>
      </dgm:t>
    </dgm:pt>
    <dgm:pt modelId="{923A360A-3F33-4495-B17F-8A16909D3D2A}" type="sibTrans" cxnId="{D0E67809-31DA-4497-AFF3-27BC7CC7FD56}">
      <dgm:prSet/>
      <dgm:spPr/>
      <dgm:t>
        <a:bodyPr/>
        <a:lstStyle/>
        <a:p>
          <a:endParaRPr lang="ru-RU"/>
        </a:p>
      </dgm:t>
    </dgm:pt>
    <dgm:pt modelId="{BFAB7282-2E7E-4A4E-A398-42191882FA17}">
      <dgm:prSet phldrT="[Текст]" custT="1"/>
      <dgm:spPr>
        <a:noFill/>
        <a:ln w="57150">
          <a:solidFill>
            <a:schemeClr val="bg1"/>
          </a:solidFill>
        </a:ln>
      </dgm:spPr>
      <dgm:t>
        <a:bodyPr/>
        <a:lstStyle/>
        <a:p>
          <a:r>
            <a:rPr lang="ru-RU" sz="1800" dirty="0" smtClean="0">
              <a:solidFill>
                <a:schemeClr val="tx2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hlinkClick xmlns:r="http://schemas.openxmlformats.org/officeDocument/2006/relationships" r:id="rId2" action="ppaction://hlinksldjump"/>
            </a:rPr>
            <a:t>Основной</a:t>
          </a:r>
          <a:endParaRPr lang="ru-RU" sz="1800" dirty="0">
            <a:solidFill>
              <a:schemeClr val="tx2">
                <a:lumMod val="50000"/>
              </a:schemeClr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AC5F9274-E6F9-4F3B-8E59-2E3D4BCB0062}" type="parTrans" cxnId="{BDADCF67-C0B6-49B1-B0DF-6765D060F109}">
      <dgm:prSet/>
      <dgm:spPr/>
      <dgm:t>
        <a:bodyPr/>
        <a:lstStyle/>
        <a:p>
          <a:endParaRPr lang="ru-RU"/>
        </a:p>
      </dgm:t>
    </dgm:pt>
    <dgm:pt modelId="{F044DA86-6D84-441E-9943-6D49A0F9ED06}" type="sibTrans" cxnId="{BDADCF67-C0B6-49B1-B0DF-6765D060F109}">
      <dgm:prSet/>
      <dgm:spPr/>
      <dgm:t>
        <a:bodyPr/>
        <a:lstStyle/>
        <a:p>
          <a:endParaRPr lang="ru-RU"/>
        </a:p>
      </dgm:t>
    </dgm:pt>
    <dgm:pt modelId="{3BE03795-F07E-44C7-AAE6-D2EB3183B5F3}">
      <dgm:prSet phldrT="[Текст]" custT="1"/>
      <dgm:spPr>
        <a:noFill/>
        <a:ln w="57150">
          <a:solidFill>
            <a:schemeClr val="bg1"/>
          </a:solidFill>
        </a:ln>
      </dgm:spPr>
      <dgm:t>
        <a:bodyPr/>
        <a:lstStyle/>
        <a:p>
          <a:r>
            <a:rPr lang="ru-RU" sz="1800" dirty="0" smtClean="0">
              <a:solidFill>
                <a:schemeClr val="tx2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hlinkClick xmlns:r="http://schemas.openxmlformats.org/officeDocument/2006/relationships" r:id="rId3" action="ppaction://hlinksldjump"/>
            </a:rPr>
            <a:t>Заключительный</a:t>
          </a:r>
          <a:endParaRPr lang="ru-RU" sz="1800" dirty="0">
            <a:solidFill>
              <a:schemeClr val="tx2">
                <a:lumMod val="50000"/>
              </a:schemeClr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8947729F-5441-44B1-A552-C251AEEA2E36}" type="parTrans" cxnId="{3D20A04B-EF48-4221-9FB5-9A63BEDFF8AE}">
      <dgm:prSet/>
      <dgm:spPr/>
      <dgm:t>
        <a:bodyPr/>
        <a:lstStyle/>
        <a:p>
          <a:endParaRPr lang="ru-RU"/>
        </a:p>
      </dgm:t>
    </dgm:pt>
    <dgm:pt modelId="{5075825A-2A2E-4A7E-8CF0-FC0A23ADBC86}" type="sibTrans" cxnId="{3D20A04B-EF48-4221-9FB5-9A63BEDFF8AE}">
      <dgm:prSet/>
      <dgm:spPr/>
      <dgm:t>
        <a:bodyPr/>
        <a:lstStyle/>
        <a:p>
          <a:endParaRPr lang="ru-RU"/>
        </a:p>
      </dgm:t>
    </dgm:pt>
    <dgm:pt modelId="{A80DE9CF-E188-4C44-878D-AA402D5740AD}" type="pres">
      <dgm:prSet presAssocID="{E48D2B81-8E17-4BE0-848A-1657B3D1A39B}" presName="linearFlow" presStyleCnt="0">
        <dgm:presLayoutVars>
          <dgm:dir/>
          <dgm:resizeHandles val="exact"/>
        </dgm:presLayoutVars>
      </dgm:prSet>
      <dgm:spPr/>
    </dgm:pt>
    <dgm:pt modelId="{A4EA4FD7-3E36-480C-B416-B98A592B3103}" type="pres">
      <dgm:prSet presAssocID="{48B20A0B-ED5F-42C0-B70E-AA2110C00A4C}" presName="composite" presStyleCnt="0"/>
      <dgm:spPr/>
    </dgm:pt>
    <dgm:pt modelId="{2B001ED4-5AD4-493C-8764-85C4DDECA441}" type="pres">
      <dgm:prSet presAssocID="{48B20A0B-ED5F-42C0-B70E-AA2110C00A4C}" presName="imgShp" presStyleLbl="fgImgPlace1" presStyleIdx="0" presStyleCnt="3" custScaleX="97364" custScaleY="73209" custLinFactNeighborX="4861" custLinFactNeighborY="32724"/>
      <dgm:spPr>
        <a:prstGeom prst="hexagon">
          <a:avLst/>
        </a:prstGeom>
        <a:noFill/>
        <a:ln w="76200">
          <a:solidFill>
            <a:schemeClr val="bg1"/>
          </a:solidFill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gm:spPr>
    </dgm:pt>
    <dgm:pt modelId="{E470D15F-EAF2-4DA7-9AB2-FE3DF61E3320}" type="pres">
      <dgm:prSet presAssocID="{48B20A0B-ED5F-42C0-B70E-AA2110C00A4C}" presName="txShp" presStyleLbl="node1" presStyleIdx="0" presStyleCnt="3" custScaleX="81372" custScaleY="59885" custLinFactNeighborX="9879" custLinFactNeighborY="328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BDBABF-9729-43B1-A282-227B78B317A2}" type="pres">
      <dgm:prSet presAssocID="{923A360A-3F33-4495-B17F-8A16909D3D2A}" presName="spacing" presStyleCnt="0"/>
      <dgm:spPr/>
    </dgm:pt>
    <dgm:pt modelId="{F23FC893-72B2-449A-9ABE-6317FC92B09C}" type="pres">
      <dgm:prSet presAssocID="{BFAB7282-2E7E-4A4E-A398-42191882FA17}" presName="composite" presStyleCnt="0"/>
      <dgm:spPr/>
    </dgm:pt>
    <dgm:pt modelId="{5C3BFCE6-9600-4232-ADB8-D2CFF85586BD}" type="pres">
      <dgm:prSet presAssocID="{BFAB7282-2E7E-4A4E-A398-42191882FA17}" presName="imgShp" presStyleLbl="fgImgPlace1" presStyleIdx="1" presStyleCnt="3" custScaleX="100556" custScaleY="79489" custLinFactNeighborX="1269" custLinFactNeighborY="973"/>
      <dgm:spPr>
        <a:prstGeom prst="hexagon">
          <a:avLst/>
        </a:prstGeom>
        <a:noFill/>
        <a:ln w="76200">
          <a:solidFill>
            <a:schemeClr val="bg1"/>
          </a:solidFill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gm:spPr>
    </dgm:pt>
    <dgm:pt modelId="{01D50038-FA79-4728-9597-125529E374A1}" type="pres">
      <dgm:prSet presAssocID="{BFAB7282-2E7E-4A4E-A398-42191882FA17}" presName="txShp" presStyleLbl="node1" presStyleIdx="1" presStyleCnt="3" custScaleX="78445" custScaleY="64112" custLinFactNeighborX="9696" custLinFactNeighborY="27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8288A8-17B2-4E39-B051-7CE354611466}" type="pres">
      <dgm:prSet presAssocID="{F044DA86-6D84-441E-9943-6D49A0F9ED06}" presName="spacing" presStyleCnt="0"/>
      <dgm:spPr/>
    </dgm:pt>
    <dgm:pt modelId="{A8B4C5CE-6D9B-41A0-B924-CAFD01C9095F}" type="pres">
      <dgm:prSet presAssocID="{3BE03795-F07E-44C7-AAE6-D2EB3183B5F3}" presName="composite" presStyleCnt="0"/>
      <dgm:spPr/>
    </dgm:pt>
    <dgm:pt modelId="{1CDC01D4-4B69-410E-ADA0-E13F9B8D7C1F}" type="pres">
      <dgm:prSet presAssocID="{3BE03795-F07E-44C7-AAE6-D2EB3183B5F3}" presName="imgShp" presStyleLbl="fgImgPlace1" presStyleIdx="2" presStyleCnt="3" custScaleX="99772" custScaleY="79568" custLinFactNeighborX="6489" custLinFactNeighborY="-27868"/>
      <dgm:spPr>
        <a:prstGeom prst="hexagon">
          <a:avLst/>
        </a:prstGeom>
        <a:noFill/>
        <a:ln w="76200">
          <a:solidFill>
            <a:schemeClr val="bg1"/>
          </a:solidFill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gm:spPr>
    </dgm:pt>
    <dgm:pt modelId="{BAC280C6-CBB2-454E-B004-8BBD484A4846}" type="pres">
      <dgm:prSet presAssocID="{3BE03795-F07E-44C7-AAE6-D2EB3183B5F3}" presName="txShp" presStyleLbl="node1" presStyleIdx="2" presStyleCnt="3" custScaleX="81677" custScaleY="62252" custLinFactNeighborX="10859" custLinFactNeighborY="-280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16A200B-71BA-4D65-9888-94703A05810F}" type="presOf" srcId="{E48D2B81-8E17-4BE0-848A-1657B3D1A39B}" destId="{A80DE9CF-E188-4C44-878D-AA402D5740AD}" srcOrd="0" destOrd="0" presId="urn:microsoft.com/office/officeart/2005/8/layout/vList3"/>
    <dgm:cxn modelId="{D0E67809-31DA-4497-AFF3-27BC7CC7FD56}" srcId="{E48D2B81-8E17-4BE0-848A-1657B3D1A39B}" destId="{48B20A0B-ED5F-42C0-B70E-AA2110C00A4C}" srcOrd="0" destOrd="0" parTransId="{1245D3D3-405A-4273-A641-657894402674}" sibTransId="{923A360A-3F33-4495-B17F-8A16909D3D2A}"/>
    <dgm:cxn modelId="{BDADCF67-C0B6-49B1-B0DF-6765D060F109}" srcId="{E48D2B81-8E17-4BE0-848A-1657B3D1A39B}" destId="{BFAB7282-2E7E-4A4E-A398-42191882FA17}" srcOrd="1" destOrd="0" parTransId="{AC5F9274-E6F9-4F3B-8E59-2E3D4BCB0062}" sibTransId="{F044DA86-6D84-441E-9943-6D49A0F9ED06}"/>
    <dgm:cxn modelId="{3D20A04B-EF48-4221-9FB5-9A63BEDFF8AE}" srcId="{E48D2B81-8E17-4BE0-848A-1657B3D1A39B}" destId="{3BE03795-F07E-44C7-AAE6-D2EB3183B5F3}" srcOrd="2" destOrd="0" parTransId="{8947729F-5441-44B1-A552-C251AEEA2E36}" sibTransId="{5075825A-2A2E-4A7E-8CF0-FC0A23ADBC86}"/>
    <dgm:cxn modelId="{2C98C800-B927-4111-A3EE-2F3CAE717C0F}" type="presOf" srcId="{48B20A0B-ED5F-42C0-B70E-AA2110C00A4C}" destId="{E470D15F-EAF2-4DA7-9AB2-FE3DF61E3320}" srcOrd="0" destOrd="0" presId="urn:microsoft.com/office/officeart/2005/8/layout/vList3"/>
    <dgm:cxn modelId="{1C0EE03E-AA1A-4F8F-A073-57210B98F0D7}" type="presOf" srcId="{3BE03795-F07E-44C7-AAE6-D2EB3183B5F3}" destId="{BAC280C6-CBB2-454E-B004-8BBD484A4846}" srcOrd="0" destOrd="0" presId="urn:microsoft.com/office/officeart/2005/8/layout/vList3"/>
    <dgm:cxn modelId="{81973B57-81C9-4037-93B6-AB6A77D2B129}" type="presOf" srcId="{BFAB7282-2E7E-4A4E-A398-42191882FA17}" destId="{01D50038-FA79-4728-9597-125529E374A1}" srcOrd="0" destOrd="0" presId="urn:microsoft.com/office/officeart/2005/8/layout/vList3"/>
    <dgm:cxn modelId="{AA848AF7-2E78-43AB-8005-3D10EF7E1E23}" type="presParOf" srcId="{A80DE9CF-E188-4C44-878D-AA402D5740AD}" destId="{A4EA4FD7-3E36-480C-B416-B98A592B3103}" srcOrd="0" destOrd="0" presId="urn:microsoft.com/office/officeart/2005/8/layout/vList3"/>
    <dgm:cxn modelId="{E0FC158D-15C5-46F1-85DE-1F78F2386FEF}" type="presParOf" srcId="{A4EA4FD7-3E36-480C-B416-B98A592B3103}" destId="{2B001ED4-5AD4-493C-8764-85C4DDECA441}" srcOrd="0" destOrd="0" presId="urn:microsoft.com/office/officeart/2005/8/layout/vList3"/>
    <dgm:cxn modelId="{EEF8A0AA-D941-4FD1-BF5E-696D6551A652}" type="presParOf" srcId="{A4EA4FD7-3E36-480C-B416-B98A592B3103}" destId="{E470D15F-EAF2-4DA7-9AB2-FE3DF61E3320}" srcOrd="1" destOrd="0" presId="urn:microsoft.com/office/officeart/2005/8/layout/vList3"/>
    <dgm:cxn modelId="{D8DD0D1B-380A-40C4-9FC4-AB6408031A76}" type="presParOf" srcId="{A80DE9CF-E188-4C44-878D-AA402D5740AD}" destId="{48BDBABF-9729-43B1-A282-227B78B317A2}" srcOrd="1" destOrd="0" presId="urn:microsoft.com/office/officeart/2005/8/layout/vList3"/>
    <dgm:cxn modelId="{2F829258-FC03-40F0-902C-25C64E5C36AB}" type="presParOf" srcId="{A80DE9CF-E188-4C44-878D-AA402D5740AD}" destId="{F23FC893-72B2-449A-9ABE-6317FC92B09C}" srcOrd="2" destOrd="0" presId="urn:microsoft.com/office/officeart/2005/8/layout/vList3"/>
    <dgm:cxn modelId="{B783423B-1916-4F30-A223-E2F9811610C3}" type="presParOf" srcId="{F23FC893-72B2-449A-9ABE-6317FC92B09C}" destId="{5C3BFCE6-9600-4232-ADB8-D2CFF85586BD}" srcOrd="0" destOrd="0" presId="urn:microsoft.com/office/officeart/2005/8/layout/vList3"/>
    <dgm:cxn modelId="{7852C8C7-764C-4604-ACDA-DD4CB8C0D94F}" type="presParOf" srcId="{F23FC893-72B2-449A-9ABE-6317FC92B09C}" destId="{01D50038-FA79-4728-9597-125529E374A1}" srcOrd="1" destOrd="0" presId="urn:microsoft.com/office/officeart/2005/8/layout/vList3"/>
    <dgm:cxn modelId="{AC092683-9F53-4B76-949B-76CC3C674D47}" type="presParOf" srcId="{A80DE9CF-E188-4C44-878D-AA402D5740AD}" destId="{868288A8-17B2-4E39-B051-7CE354611466}" srcOrd="3" destOrd="0" presId="urn:microsoft.com/office/officeart/2005/8/layout/vList3"/>
    <dgm:cxn modelId="{4CB5BB87-959A-4180-8EB0-6EB1A575A95A}" type="presParOf" srcId="{A80DE9CF-E188-4C44-878D-AA402D5740AD}" destId="{A8B4C5CE-6D9B-41A0-B924-CAFD01C9095F}" srcOrd="4" destOrd="0" presId="urn:microsoft.com/office/officeart/2005/8/layout/vList3"/>
    <dgm:cxn modelId="{7CA771BD-08BF-44F2-9199-DB748AD82217}" type="presParOf" srcId="{A8B4C5CE-6D9B-41A0-B924-CAFD01C9095F}" destId="{1CDC01D4-4B69-410E-ADA0-E13F9B8D7C1F}" srcOrd="0" destOrd="0" presId="urn:microsoft.com/office/officeart/2005/8/layout/vList3"/>
    <dgm:cxn modelId="{B94B8140-C883-4C68-A9E2-DCDA4AC29367}" type="presParOf" srcId="{A8B4C5CE-6D9B-41A0-B924-CAFD01C9095F}" destId="{BAC280C6-CBB2-454E-B004-8BBD484A484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353E6A1-E10D-4A0E-BF6E-D31D0CFDEDE5}" type="doc">
      <dgm:prSet loTypeId="urn:microsoft.com/office/officeart/2008/layout/Pictu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AEF9FED-40C6-476C-BCF9-F1A04882F125}">
      <dgm:prSet phldrT="[Текст]" custT="1"/>
      <dgm:spPr>
        <a:solidFill>
          <a:srgbClr val="FFFFCC"/>
        </a:solidFill>
        <a:ln>
          <a:solidFill>
            <a:srgbClr val="FFCC99"/>
          </a:solidFill>
        </a:ln>
      </dgm:spPr>
      <dgm:t>
        <a:bodyPr/>
        <a:lstStyle/>
        <a:p>
          <a:r>
            <a:rPr lang="ru-RU" sz="24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Обобщение опыта </a:t>
          </a:r>
          <a:endParaRPr lang="ru-RU" sz="2400" dirty="0"/>
        </a:p>
      </dgm:t>
    </dgm:pt>
    <dgm:pt modelId="{42D0652C-E95B-407C-AB05-C2605014D25E}" type="parTrans" cxnId="{9ED23C11-FC5B-4BC0-A113-A5F0B80279C9}">
      <dgm:prSet/>
      <dgm:spPr/>
      <dgm:t>
        <a:bodyPr/>
        <a:lstStyle/>
        <a:p>
          <a:endParaRPr lang="ru-RU"/>
        </a:p>
      </dgm:t>
    </dgm:pt>
    <dgm:pt modelId="{D3BCAD18-8F91-40FE-ADEE-577F8995A151}" type="sibTrans" cxnId="{9ED23C11-FC5B-4BC0-A113-A5F0B80279C9}">
      <dgm:prSet/>
      <dgm:spPr/>
      <dgm:t>
        <a:bodyPr/>
        <a:lstStyle/>
        <a:p>
          <a:endParaRPr lang="ru-RU"/>
        </a:p>
      </dgm:t>
    </dgm:pt>
    <dgm:pt modelId="{DA14F32C-A8B9-4D26-80EF-DF6D42496178}">
      <dgm:prSet phldrT="[Текст]"/>
      <dgm:spPr>
        <a:solidFill>
          <a:srgbClr val="FFFFCC"/>
        </a:solidFill>
        <a:ln>
          <a:solidFill>
            <a:srgbClr val="FFCC99"/>
          </a:solidFill>
        </a:ln>
      </dgm:spPr>
      <dgm:t>
        <a:bodyPr/>
        <a:lstStyle/>
        <a:p>
          <a:r>
            <a:rPr lang="ru-RU" dirty="0" smtClean="0">
              <a:solidFill>
                <a:schemeClr val="tx2">
                  <a:lumMod val="50000"/>
                </a:schemeClr>
              </a:solidFill>
            </a:rPr>
            <a:t>Инсценировка была представлена соседней группе</a:t>
          </a:r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418646D0-A285-4F61-9333-32331FD32D72}" type="parTrans" cxnId="{FD7155FE-2D8D-4BC0-8CA4-B794707B1631}">
      <dgm:prSet/>
      <dgm:spPr/>
      <dgm:t>
        <a:bodyPr/>
        <a:lstStyle/>
        <a:p>
          <a:endParaRPr lang="ru-RU"/>
        </a:p>
      </dgm:t>
    </dgm:pt>
    <dgm:pt modelId="{50077053-106C-4A5E-A108-6632FEDD05A0}" type="sibTrans" cxnId="{FD7155FE-2D8D-4BC0-8CA4-B794707B1631}">
      <dgm:prSet/>
      <dgm:spPr/>
      <dgm:t>
        <a:bodyPr/>
        <a:lstStyle/>
        <a:p>
          <a:endParaRPr lang="ru-RU"/>
        </a:p>
      </dgm:t>
    </dgm:pt>
    <dgm:pt modelId="{0A1F08DD-DFFA-4A66-83D3-9C2109915A20}">
      <dgm:prSet phldrT="[Текст]"/>
      <dgm:spPr>
        <a:solidFill>
          <a:srgbClr val="FFFFCC"/>
        </a:solidFill>
        <a:ln>
          <a:solidFill>
            <a:srgbClr val="FFCC99"/>
          </a:solidFill>
        </a:ln>
      </dgm:spPr>
      <dgm:t>
        <a:bodyPr/>
        <a:lstStyle/>
        <a:p>
          <a:r>
            <a:rPr lang="ru-RU" dirty="0" smtClean="0">
              <a:solidFill>
                <a:schemeClr val="tx2">
                  <a:lumMod val="50000"/>
                </a:schemeClr>
              </a:solidFill>
            </a:rPr>
            <a:t>Презентация проекта была предоставлена на </a:t>
          </a:r>
          <a:r>
            <a:rPr lang="ru-RU" dirty="0" err="1" smtClean="0">
              <a:solidFill>
                <a:schemeClr val="tx2">
                  <a:lumMod val="50000"/>
                </a:schemeClr>
              </a:solidFill>
            </a:rPr>
            <a:t>пед.совете</a:t>
          </a:r>
          <a:r>
            <a:rPr lang="ru-RU" dirty="0" smtClean="0">
              <a:solidFill>
                <a:schemeClr val="tx2">
                  <a:lumMod val="50000"/>
                </a:schemeClr>
              </a:solidFill>
            </a:rPr>
            <a:t> ДОУ </a:t>
          </a:r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AC049E3C-2007-46D5-97BE-2143A2FA39C1}" type="parTrans" cxnId="{9066961C-8FA7-4346-AFFE-46136FE4BD44}">
      <dgm:prSet/>
      <dgm:spPr/>
      <dgm:t>
        <a:bodyPr/>
        <a:lstStyle/>
        <a:p>
          <a:endParaRPr lang="ru-RU"/>
        </a:p>
      </dgm:t>
    </dgm:pt>
    <dgm:pt modelId="{2A03FD33-6AAB-4AF5-A8C3-5BBA98EE7C14}" type="sibTrans" cxnId="{9066961C-8FA7-4346-AFFE-46136FE4BD44}">
      <dgm:prSet/>
      <dgm:spPr/>
      <dgm:t>
        <a:bodyPr/>
        <a:lstStyle/>
        <a:p>
          <a:endParaRPr lang="ru-RU"/>
        </a:p>
      </dgm:t>
    </dgm:pt>
    <dgm:pt modelId="{96A3458E-8594-45D0-BDF8-4D5675BE12B0}">
      <dgm:prSet phldrT="[Текст]"/>
      <dgm:spPr>
        <a:solidFill>
          <a:srgbClr val="FFFFCC"/>
        </a:solidFill>
        <a:ln>
          <a:solidFill>
            <a:srgbClr val="FFCC99"/>
          </a:solidFill>
        </a:ln>
      </dgm:spPr>
      <dgm:t>
        <a:bodyPr/>
        <a:lstStyle/>
        <a:p>
          <a:r>
            <a:rPr lang="ru-RU" dirty="0" smtClean="0">
              <a:solidFill>
                <a:schemeClr val="tx2">
                  <a:lumMod val="50000"/>
                </a:schemeClr>
              </a:solidFill>
            </a:rPr>
            <a:t>Презентация проекта была предоставлена на методических платформах в Интернете</a:t>
          </a:r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6F5366EA-A937-40A2-B697-498A49F5B468}" type="parTrans" cxnId="{5CCAC509-2DC2-45EA-A035-9D24A2194C9F}">
      <dgm:prSet/>
      <dgm:spPr/>
      <dgm:t>
        <a:bodyPr/>
        <a:lstStyle/>
        <a:p>
          <a:endParaRPr lang="ru-RU"/>
        </a:p>
      </dgm:t>
    </dgm:pt>
    <dgm:pt modelId="{6470FDF2-2CA2-4769-9C9D-DB8982E2BA69}" type="sibTrans" cxnId="{5CCAC509-2DC2-45EA-A035-9D24A2194C9F}">
      <dgm:prSet/>
      <dgm:spPr/>
      <dgm:t>
        <a:bodyPr/>
        <a:lstStyle/>
        <a:p>
          <a:endParaRPr lang="ru-RU"/>
        </a:p>
      </dgm:t>
    </dgm:pt>
    <dgm:pt modelId="{938FE440-4B9C-42B6-8A44-595656DAFF02}" type="pres">
      <dgm:prSet presAssocID="{0353E6A1-E10D-4A0E-BF6E-D31D0CFDEDE5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F3C9015-3A4F-4832-A1D5-4732968E9C14}" type="pres">
      <dgm:prSet presAssocID="{BAEF9FED-40C6-476C-BCF9-F1A04882F125}" presName="root" presStyleCnt="0">
        <dgm:presLayoutVars>
          <dgm:chMax/>
          <dgm:chPref val="4"/>
        </dgm:presLayoutVars>
      </dgm:prSet>
      <dgm:spPr/>
    </dgm:pt>
    <dgm:pt modelId="{D4D48279-F13D-439F-903C-CF36E49ECAE0}" type="pres">
      <dgm:prSet presAssocID="{BAEF9FED-40C6-476C-BCF9-F1A04882F125}" presName="rootComposite" presStyleCnt="0">
        <dgm:presLayoutVars/>
      </dgm:prSet>
      <dgm:spPr/>
    </dgm:pt>
    <dgm:pt modelId="{9342F6D8-C616-40DC-B8D1-6C3D31AA4979}" type="pres">
      <dgm:prSet presAssocID="{BAEF9FED-40C6-476C-BCF9-F1A04882F125}" presName="rootText" presStyleLbl="node0" presStyleIdx="0" presStyleCnt="1">
        <dgm:presLayoutVars>
          <dgm:chMax/>
          <dgm:chPref val="4"/>
        </dgm:presLayoutVars>
      </dgm:prSet>
      <dgm:spPr/>
      <dgm:t>
        <a:bodyPr/>
        <a:lstStyle/>
        <a:p>
          <a:endParaRPr lang="ru-RU"/>
        </a:p>
      </dgm:t>
    </dgm:pt>
    <dgm:pt modelId="{197CDCC1-1906-4A54-A66F-AD4A788508FF}" type="pres">
      <dgm:prSet presAssocID="{BAEF9FED-40C6-476C-BCF9-F1A04882F125}" presName="childShape" presStyleCnt="0">
        <dgm:presLayoutVars>
          <dgm:chMax val="0"/>
          <dgm:chPref val="0"/>
        </dgm:presLayoutVars>
      </dgm:prSet>
      <dgm:spPr/>
    </dgm:pt>
    <dgm:pt modelId="{7E2F6B09-FEF6-409D-958E-BDBC59388BE4}" type="pres">
      <dgm:prSet presAssocID="{DA14F32C-A8B9-4D26-80EF-DF6D42496178}" presName="childComposite" presStyleCnt="0">
        <dgm:presLayoutVars>
          <dgm:chMax val="0"/>
          <dgm:chPref val="0"/>
        </dgm:presLayoutVars>
      </dgm:prSet>
      <dgm:spPr/>
    </dgm:pt>
    <dgm:pt modelId="{C8886286-02D1-42DD-8EE5-847BA72DE0E5}" type="pres">
      <dgm:prSet presAssocID="{DA14F32C-A8B9-4D26-80EF-DF6D42496178}" presName="Image" presStyleLbl="node1" presStyleIdx="0" presStyleCnt="3"/>
      <dgm:spPr>
        <a:solidFill>
          <a:schemeClr val="bg1"/>
        </a:solidFill>
        <a:ln>
          <a:solidFill>
            <a:srgbClr val="FFCC99"/>
          </a:solidFill>
        </a:ln>
      </dgm:spPr>
    </dgm:pt>
    <dgm:pt modelId="{67C44B23-1294-437E-9835-4A1B71A4CA53}" type="pres">
      <dgm:prSet presAssocID="{DA14F32C-A8B9-4D26-80EF-DF6D42496178}" presName="childText" presStyleLbl="l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C93A1B-C260-4505-857C-6A941F658053}" type="pres">
      <dgm:prSet presAssocID="{0A1F08DD-DFFA-4A66-83D3-9C2109915A20}" presName="childComposite" presStyleCnt="0">
        <dgm:presLayoutVars>
          <dgm:chMax val="0"/>
          <dgm:chPref val="0"/>
        </dgm:presLayoutVars>
      </dgm:prSet>
      <dgm:spPr/>
    </dgm:pt>
    <dgm:pt modelId="{9813312A-29FC-4361-9A91-FDC8FB595C08}" type="pres">
      <dgm:prSet presAssocID="{0A1F08DD-DFFA-4A66-83D3-9C2109915A20}" presName="Image" presStyleLbl="node1" presStyleIdx="1" presStyleCnt="3"/>
      <dgm:spPr>
        <a:solidFill>
          <a:schemeClr val="bg1"/>
        </a:solidFill>
        <a:ln>
          <a:solidFill>
            <a:srgbClr val="FFCC99"/>
          </a:solidFill>
        </a:ln>
      </dgm:spPr>
    </dgm:pt>
    <dgm:pt modelId="{BF36C98B-5108-4A83-BC7E-387125AE1FAF}" type="pres">
      <dgm:prSet presAssocID="{0A1F08DD-DFFA-4A66-83D3-9C2109915A20}" presName="childText" presStyleLbl="l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920EDC-B0C8-4A8C-9063-E8E0222B0D2A}" type="pres">
      <dgm:prSet presAssocID="{96A3458E-8594-45D0-BDF8-4D5675BE12B0}" presName="childComposite" presStyleCnt="0">
        <dgm:presLayoutVars>
          <dgm:chMax val="0"/>
          <dgm:chPref val="0"/>
        </dgm:presLayoutVars>
      </dgm:prSet>
      <dgm:spPr/>
    </dgm:pt>
    <dgm:pt modelId="{6AE26573-EA0A-466C-92E2-C94B2B186C4B}" type="pres">
      <dgm:prSet presAssocID="{96A3458E-8594-45D0-BDF8-4D5675BE12B0}" presName="Image" presStyleLbl="node1" presStyleIdx="2" presStyleCnt="3"/>
      <dgm:spPr>
        <a:solidFill>
          <a:schemeClr val="bg1"/>
        </a:solidFill>
        <a:ln>
          <a:solidFill>
            <a:srgbClr val="FFCC99"/>
          </a:solidFill>
        </a:ln>
      </dgm:spPr>
    </dgm:pt>
    <dgm:pt modelId="{11CB7E36-B345-4F98-B685-C4F5862D0394}" type="pres">
      <dgm:prSet presAssocID="{96A3458E-8594-45D0-BDF8-4D5675BE12B0}" presName="childText" presStyleLbl="l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CCAC509-2DC2-45EA-A035-9D24A2194C9F}" srcId="{BAEF9FED-40C6-476C-BCF9-F1A04882F125}" destId="{96A3458E-8594-45D0-BDF8-4D5675BE12B0}" srcOrd="2" destOrd="0" parTransId="{6F5366EA-A937-40A2-B697-498A49F5B468}" sibTransId="{6470FDF2-2CA2-4769-9C9D-DB8982E2BA69}"/>
    <dgm:cxn modelId="{FD7155FE-2D8D-4BC0-8CA4-B794707B1631}" srcId="{BAEF9FED-40C6-476C-BCF9-F1A04882F125}" destId="{DA14F32C-A8B9-4D26-80EF-DF6D42496178}" srcOrd="0" destOrd="0" parTransId="{418646D0-A285-4F61-9333-32331FD32D72}" sibTransId="{50077053-106C-4A5E-A108-6632FEDD05A0}"/>
    <dgm:cxn modelId="{9066961C-8FA7-4346-AFFE-46136FE4BD44}" srcId="{BAEF9FED-40C6-476C-BCF9-F1A04882F125}" destId="{0A1F08DD-DFFA-4A66-83D3-9C2109915A20}" srcOrd="1" destOrd="0" parTransId="{AC049E3C-2007-46D5-97BE-2143A2FA39C1}" sibTransId="{2A03FD33-6AAB-4AF5-A8C3-5BBA98EE7C14}"/>
    <dgm:cxn modelId="{99914175-7927-4E76-A4B3-161BD984A871}" type="presOf" srcId="{96A3458E-8594-45D0-BDF8-4D5675BE12B0}" destId="{11CB7E36-B345-4F98-B685-C4F5862D0394}" srcOrd="0" destOrd="0" presId="urn:microsoft.com/office/officeart/2008/layout/PictureAccentList"/>
    <dgm:cxn modelId="{02371E41-C1D1-48DA-822F-BB4E6CFAC3B6}" type="presOf" srcId="{BAEF9FED-40C6-476C-BCF9-F1A04882F125}" destId="{9342F6D8-C616-40DC-B8D1-6C3D31AA4979}" srcOrd="0" destOrd="0" presId="urn:microsoft.com/office/officeart/2008/layout/PictureAccentList"/>
    <dgm:cxn modelId="{90DF457F-2F7B-4340-A081-9100F009173E}" type="presOf" srcId="{0A1F08DD-DFFA-4A66-83D3-9C2109915A20}" destId="{BF36C98B-5108-4A83-BC7E-387125AE1FAF}" srcOrd="0" destOrd="0" presId="urn:microsoft.com/office/officeart/2008/layout/PictureAccentList"/>
    <dgm:cxn modelId="{9ED23C11-FC5B-4BC0-A113-A5F0B80279C9}" srcId="{0353E6A1-E10D-4A0E-BF6E-D31D0CFDEDE5}" destId="{BAEF9FED-40C6-476C-BCF9-F1A04882F125}" srcOrd="0" destOrd="0" parTransId="{42D0652C-E95B-407C-AB05-C2605014D25E}" sibTransId="{D3BCAD18-8F91-40FE-ADEE-577F8995A151}"/>
    <dgm:cxn modelId="{79DFBDEE-A29A-4A91-A4E4-A949D77ADBC6}" type="presOf" srcId="{0353E6A1-E10D-4A0E-BF6E-D31D0CFDEDE5}" destId="{938FE440-4B9C-42B6-8A44-595656DAFF02}" srcOrd="0" destOrd="0" presId="urn:microsoft.com/office/officeart/2008/layout/PictureAccentList"/>
    <dgm:cxn modelId="{2A6D003A-011D-4CA5-A442-DD938EE0E97D}" type="presOf" srcId="{DA14F32C-A8B9-4D26-80EF-DF6D42496178}" destId="{67C44B23-1294-437E-9835-4A1B71A4CA53}" srcOrd="0" destOrd="0" presId="urn:microsoft.com/office/officeart/2008/layout/PictureAccentList"/>
    <dgm:cxn modelId="{AAA04695-DC63-4217-A680-67DC38E075C5}" type="presParOf" srcId="{938FE440-4B9C-42B6-8A44-595656DAFF02}" destId="{8F3C9015-3A4F-4832-A1D5-4732968E9C14}" srcOrd="0" destOrd="0" presId="urn:microsoft.com/office/officeart/2008/layout/PictureAccentList"/>
    <dgm:cxn modelId="{60886313-648D-4285-B63D-DF5EAE85324D}" type="presParOf" srcId="{8F3C9015-3A4F-4832-A1D5-4732968E9C14}" destId="{D4D48279-F13D-439F-903C-CF36E49ECAE0}" srcOrd="0" destOrd="0" presId="urn:microsoft.com/office/officeart/2008/layout/PictureAccentList"/>
    <dgm:cxn modelId="{AD6F19F7-AC56-44C5-BA7B-24F2D026B4AA}" type="presParOf" srcId="{D4D48279-F13D-439F-903C-CF36E49ECAE0}" destId="{9342F6D8-C616-40DC-B8D1-6C3D31AA4979}" srcOrd="0" destOrd="0" presId="urn:microsoft.com/office/officeart/2008/layout/PictureAccentList"/>
    <dgm:cxn modelId="{A3F32013-25FA-4B0C-8E27-E71168A4FCC6}" type="presParOf" srcId="{8F3C9015-3A4F-4832-A1D5-4732968E9C14}" destId="{197CDCC1-1906-4A54-A66F-AD4A788508FF}" srcOrd="1" destOrd="0" presId="urn:microsoft.com/office/officeart/2008/layout/PictureAccentList"/>
    <dgm:cxn modelId="{5395B386-C1BF-487C-B532-2DF6B4827A4E}" type="presParOf" srcId="{197CDCC1-1906-4A54-A66F-AD4A788508FF}" destId="{7E2F6B09-FEF6-409D-958E-BDBC59388BE4}" srcOrd="0" destOrd="0" presId="urn:microsoft.com/office/officeart/2008/layout/PictureAccentList"/>
    <dgm:cxn modelId="{591240D4-B178-4074-B02C-FC3C3866EBEE}" type="presParOf" srcId="{7E2F6B09-FEF6-409D-958E-BDBC59388BE4}" destId="{C8886286-02D1-42DD-8EE5-847BA72DE0E5}" srcOrd="0" destOrd="0" presId="urn:microsoft.com/office/officeart/2008/layout/PictureAccentList"/>
    <dgm:cxn modelId="{94C2D122-808C-4557-9FAA-2ED999CBCFBF}" type="presParOf" srcId="{7E2F6B09-FEF6-409D-958E-BDBC59388BE4}" destId="{67C44B23-1294-437E-9835-4A1B71A4CA53}" srcOrd="1" destOrd="0" presId="urn:microsoft.com/office/officeart/2008/layout/PictureAccentList"/>
    <dgm:cxn modelId="{1E87361E-22B1-40A0-95BC-35B61A5E339C}" type="presParOf" srcId="{197CDCC1-1906-4A54-A66F-AD4A788508FF}" destId="{9BC93A1B-C260-4505-857C-6A941F658053}" srcOrd="1" destOrd="0" presId="urn:microsoft.com/office/officeart/2008/layout/PictureAccentList"/>
    <dgm:cxn modelId="{24712182-7984-4AE9-BA29-5A7C147FD742}" type="presParOf" srcId="{9BC93A1B-C260-4505-857C-6A941F658053}" destId="{9813312A-29FC-4361-9A91-FDC8FB595C08}" srcOrd="0" destOrd="0" presId="urn:microsoft.com/office/officeart/2008/layout/PictureAccentList"/>
    <dgm:cxn modelId="{A6D9DF72-092E-49F6-ABBB-07A716CC166A}" type="presParOf" srcId="{9BC93A1B-C260-4505-857C-6A941F658053}" destId="{BF36C98B-5108-4A83-BC7E-387125AE1FAF}" srcOrd="1" destOrd="0" presId="urn:microsoft.com/office/officeart/2008/layout/PictureAccentList"/>
    <dgm:cxn modelId="{B514E07E-CF0C-4FF0-8781-360E6F81EC2F}" type="presParOf" srcId="{197CDCC1-1906-4A54-A66F-AD4A788508FF}" destId="{6C920EDC-B0C8-4A8C-9063-E8E0222B0D2A}" srcOrd="2" destOrd="0" presId="urn:microsoft.com/office/officeart/2008/layout/PictureAccentList"/>
    <dgm:cxn modelId="{3B8C999C-B63D-40A6-A240-12FF5288D1C8}" type="presParOf" srcId="{6C920EDC-B0C8-4A8C-9063-E8E0222B0D2A}" destId="{6AE26573-EA0A-466C-92E2-C94B2B186C4B}" srcOrd="0" destOrd="0" presId="urn:microsoft.com/office/officeart/2008/layout/PictureAccentList"/>
    <dgm:cxn modelId="{9A922225-4D18-477B-BCE6-715039584A2A}" type="presParOf" srcId="{6C920EDC-B0C8-4A8C-9063-E8E0222B0D2A}" destId="{11CB7E36-B345-4F98-B685-C4F5862D0394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89D5CC-5188-4FCD-8D3D-14DA64996D63}">
      <dsp:nvSpPr>
        <dsp:cNvPr id="0" name=""/>
        <dsp:cNvSpPr/>
      </dsp:nvSpPr>
      <dsp:spPr>
        <a:xfrm>
          <a:off x="-2266630" y="-359768"/>
          <a:ext cx="2707670" cy="2707670"/>
        </a:xfrm>
        <a:prstGeom prst="blockArc">
          <a:avLst>
            <a:gd name="adj1" fmla="val 18900000"/>
            <a:gd name="adj2" fmla="val 2700000"/>
            <a:gd name="adj3" fmla="val 798"/>
          </a:avLst>
        </a:prstGeom>
        <a:noFill/>
        <a:ln w="25400" cap="flat" cmpd="sng" algn="ctr">
          <a:solidFill>
            <a:srgbClr val="6633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746E46-F041-48A2-B176-6496950E0C4F}">
      <dsp:nvSpPr>
        <dsp:cNvPr id="0" name=""/>
        <dsp:cNvSpPr/>
      </dsp:nvSpPr>
      <dsp:spPr>
        <a:xfrm>
          <a:off x="283515" y="200660"/>
          <a:ext cx="5996167" cy="401320"/>
        </a:xfrm>
        <a:prstGeom prst="rect">
          <a:avLst/>
        </a:prstGeom>
        <a:solidFill>
          <a:srgbClr val="FFFFCC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8548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  <a:hlinkClick xmlns:r="http://schemas.openxmlformats.org/officeDocument/2006/relationships" r:id="" action="ppaction://hlinksldjump"/>
            </a:rPr>
            <a:t>Для детей</a:t>
          </a:r>
          <a:endParaRPr lang="ru-RU" sz="1800" kern="12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283515" y="200660"/>
        <a:ext cx="5996167" cy="401320"/>
      </dsp:txXfrm>
    </dsp:sp>
    <dsp:sp modelId="{538DD07F-A781-4D8D-A869-0FF945D53DFC}">
      <dsp:nvSpPr>
        <dsp:cNvPr id="0" name=""/>
        <dsp:cNvSpPr/>
      </dsp:nvSpPr>
      <dsp:spPr>
        <a:xfrm>
          <a:off x="5605" y="144289"/>
          <a:ext cx="501650" cy="5016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4D0465-30B2-4E7D-A159-AADCD8635E56}">
      <dsp:nvSpPr>
        <dsp:cNvPr id="0" name=""/>
        <dsp:cNvSpPr/>
      </dsp:nvSpPr>
      <dsp:spPr>
        <a:xfrm>
          <a:off x="429394" y="802640"/>
          <a:ext cx="5850288" cy="401320"/>
        </a:xfrm>
        <a:prstGeom prst="rect">
          <a:avLst/>
        </a:prstGeom>
        <a:solidFill>
          <a:srgbClr val="FFFFCC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8548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  <a:hlinkClick xmlns:r="http://schemas.openxmlformats.org/officeDocument/2006/relationships" r:id="" action="ppaction://hlinksldjump"/>
            </a:rPr>
            <a:t>Для родителей</a:t>
          </a:r>
          <a:endParaRPr lang="ru-RU" sz="1800" kern="12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429394" y="802640"/>
        <a:ext cx="5850288" cy="401320"/>
      </dsp:txXfrm>
    </dsp:sp>
    <dsp:sp modelId="{1A248E09-67A7-4E80-A6D8-6B158038718D}">
      <dsp:nvSpPr>
        <dsp:cNvPr id="0" name=""/>
        <dsp:cNvSpPr/>
      </dsp:nvSpPr>
      <dsp:spPr>
        <a:xfrm>
          <a:off x="178569" y="752475"/>
          <a:ext cx="501650" cy="5016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E28450-F750-47F8-9C2C-18C85ED47588}">
      <dsp:nvSpPr>
        <dsp:cNvPr id="0" name=""/>
        <dsp:cNvSpPr/>
      </dsp:nvSpPr>
      <dsp:spPr>
        <a:xfrm>
          <a:off x="283515" y="1404620"/>
          <a:ext cx="5996167" cy="401320"/>
        </a:xfrm>
        <a:prstGeom prst="rect">
          <a:avLst/>
        </a:prstGeom>
        <a:solidFill>
          <a:srgbClr val="FFFFCC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8548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  <a:hlinkClick xmlns:r="http://schemas.openxmlformats.org/officeDocument/2006/relationships" r:id="" action="ppaction://hlinksldjump"/>
            </a:rPr>
            <a:t>Для педагогов</a:t>
          </a:r>
          <a:endParaRPr lang="ru-RU" sz="1800" b="0" kern="12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283515" y="1404620"/>
        <a:ext cx="5996167" cy="401320"/>
      </dsp:txXfrm>
    </dsp:sp>
    <dsp:sp modelId="{2D207BB5-B3D2-4347-AD60-43F162926D1A}">
      <dsp:nvSpPr>
        <dsp:cNvPr id="0" name=""/>
        <dsp:cNvSpPr/>
      </dsp:nvSpPr>
      <dsp:spPr>
        <a:xfrm>
          <a:off x="32690" y="1354455"/>
          <a:ext cx="501650" cy="5016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EED800-872D-4096-91CC-DFBD0D213211}">
      <dsp:nvSpPr>
        <dsp:cNvPr id="0" name=""/>
        <dsp:cNvSpPr/>
      </dsp:nvSpPr>
      <dsp:spPr>
        <a:xfrm rot="5400000">
          <a:off x="-82174" y="229733"/>
          <a:ext cx="516364" cy="361454"/>
        </a:xfrm>
        <a:prstGeom prst="chevron">
          <a:avLst/>
        </a:prstGeom>
        <a:solidFill>
          <a:schemeClr val="bg1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n>
                <a:solidFill>
                  <a:srgbClr val="FFFFCC"/>
                </a:solidFill>
              </a:ln>
              <a:latin typeface="Tahoma" pitchFamily="34" charset="0"/>
              <a:ea typeface="Tahoma" pitchFamily="34" charset="0"/>
              <a:cs typeface="Tahoma" pitchFamily="34" charset="0"/>
            </a:rPr>
            <a:t> </a:t>
          </a:r>
          <a:endParaRPr lang="ru-RU" sz="1800" kern="1200" dirty="0">
            <a:ln>
              <a:solidFill>
                <a:srgbClr val="FFFFCC"/>
              </a:solidFill>
            </a:ln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-5400000">
        <a:off x="-4719" y="333005"/>
        <a:ext cx="361454" cy="154910"/>
      </dsp:txXfrm>
    </dsp:sp>
    <dsp:sp modelId="{09929FE5-235C-4399-977C-D119FB638224}">
      <dsp:nvSpPr>
        <dsp:cNvPr id="0" name=""/>
        <dsp:cNvSpPr/>
      </dsp:nvSpPr>
      <dsp:spPr>
        <a:xfrm rot="5400000">
          <a:off x="3387122" y="-3036919"/>
          <a:ext cx="634552" cy="6714209"/>
        </a:xfrm>
        <a:prstGeom prst="round2SameRect">
          <a:avLst/>
        </a:prstGeom>
        <a:solidFill>
          <a:srgbClr val="FFFFCC">
            <a:alpha val="90000"/>
          </a:srgbClr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разыграть инсценировку про то, что все мамы и бабушки потерялись; </a:t>
          </a:r>
          <a:endParaRPr lang="ru-RU" sz="1800" kern="12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-5400000">
        <a:off x="347294" y="33885"/>
        <a:ext cx="6683233" cy="572600"/>
      </dsp:txXfrm>
    </dsp:sp>
    <dsp:sp modelId="{D2DBA166-57D3-405C-9DD9-3E50B739C617}">
      <dsp:nvSpPr>
        <dsp:cNvPr id="0" name=""/>
        <dsp:cNvSpPr/>
      </dsp:nvSpPr>
      <dsp:spPr>
        <a:xfrm rot="5400000">
          <a:off x="-82174" y="655031"/>
          <a:ext cx="516364" cy="361454"/>
        </a:xfrm>
        <a:prstGeom prst="chevron">
          <a:avLst/>
        </a:prstGeom>
        <a:solidFill>
          <a:schemeClr val="bg1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</a:t>
          </a:r>
          <a:endParaRPr lang="ru-RU" sz="1800" kern="12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-5400000">
        <a:off x="-4719" y="758303"/>
        <a:ext cx="361454" cy="154910"/>
      </dsp:txXfrm>
    </dsp:sp>
    <dsp:sp modelId="{7A9BFF5A-1F81-46B8-B616-3DA84CBF2C61}">
      <dsp:nvSpPr>
        <dsp:cNvPr id="0" name=""/>
        <dsp:cNvSpPr/>
      </dsp:nvSpPr>
      <dsp:spPr>
        <a:xfrm rot="5400000">
          <a:off x="3536580" y="-2602269"/>
          <a:ext cx="335636" cy="6695329"/>
        </a:xfrm>
        <a:prstGeom prst="round2SameRect">
          <a:avLst/>
        </a:prstGeom>
        <a:solidFill>
          <a:srgbClr val="FFFFCC">
            <a:alpha val="90000"/>
          </a:srgbClr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выучить слова для роли; </a:t>
          </a:r>
          <a:endParaRPr lang="ru-RU" sz="1800" kern="12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-5400000">
        <a:off x="356734" y="593961"/>
        <a:ext cx="6678945" cy="302868"/>
      </dsp:txXfrm>
    </dsp:sp>
    <dsp:sp modelId="{D6AABD9E-BDC5-4DA1-86FE-1F937FBD6E69}">
      <dsp:nvSpPr>
        <dsp:cNvPr id="0" name=""/>
        <dsp:cNvSpPr/>
      </dsp:nvSpPr>
      <dsp:spPr>
        <a:xfrm rot="5400000">
          <a:off x="-82174" y="1080330"/>
          <a:ext cx="516364" cy="361454"/>
        </a:xfrm>
        <a:prstGeom prst="chevron">
          <a:avLst/>
        </a:prstGeom>
        <a:solidFill>
          <a:schemeClr val="bg1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n>
                <a:solidFill>
                  <a:srgbClr val="FFFFCC"/>
                </a:solidFill>
              </a:ln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</a:t>
          </a:r>
          <a:endParaRPr lang="ru-RU" sz="1800" kern="1200" dirty="0">
            <a:ln>
              <a:solidFill>
                <a:srgbClr val="FFFFCC"/>
              </a:solidFill>
            </a:ln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-5400000">
        <a:off x="-4719" y="1183602"/>
        <a:ext cx="361454" cy="154910"/>
      </dsp:txXfrm>
    </dsp:sp>
    <dsp:sp modelId="{79511E87-583E-42B1-B4B3-9464E9522449}">
      <dsp:nvSpPr>
        <dsp:cNvPr id="0" name=""/>
        <dsp:cNvSpPr/>
      </dsp:nvSpPr>
      <dsp:spPr>
        <a:xfrm rot="5400000">
          <a:off x="3536580" y="-2176970"/>
          <a:ext cx="335636" cy="6695329"/>
        </a:xfrm>
        <a:prstGeom prst="round2SameRect">
          <a:avLst/>
        </a:prstGeom>
        <a:solidFill>
          <a:srgbClr val="FFFFCC">
            <a:alpha val="90000"/>
          </a:srgbClr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выучить песню «Мама – первое слово; </a:t>
          </a:r>
          <a:endParaRPr lang="ru-RU" sz="1800" kern="12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-5400000">
        <a:off x="356734" y="1019260"/>
        <a:ext cx="6678945" cy="302868"/>
      </dsp:txXfrm>
    </dsp:sp>
    <dsp:sp modelId="{341B9A79-6F26-4F1B-BC41-F431761E14A8}">
      <dsp:nvSpPr>
        <dsp:cNvPr id="0" name=""/>
        <dsp:cNvSpPr/>
      </dsp:nvSpPr>
      <dsp:spPr>
        <a:xfrm rot="5400000">
          <a:off x="-82174" y="1505628"/>
          <a:ext cx="516364" cy="361454"/>
        </a:xfrm>
        <a:prstGeom prst="chevron">
          <a:avLst/>
        </a:prstGeom>
        <a:solidFill>
          <a:schemeClr val="bg1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n>
                <a:solidFill>
                  <a:srgbClr val="FFFFCC"/>
                </a:solidFill>
              </a:ln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</a:t>
          </a:r>
          <a:endParaRPr lang="ru-RU" sz="1800" kern="1200" dirty="0">
            <a:ln>
              <a:solidFill>
                <a:srgbClr val="FFFFCC"/>
              </a:solidFill>
            </a:ln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-5400000">
        <a:off x="-4719" y="1608900"/>
        <a:ext cx="361454" cy="154910"/>
      </dsp:txXfrm>
    </dsp:sp>
    <dsp:sp modelId="{A1EB4350-57A7-4FA4-A4BD-9764D269875A}">
      <dsp:nvSpPr>
        <dsp:cNvPr id="0" name=""/>
        <dsp:cNvSpPr/>
      </dsp:nvSpPr>
      <dsp:spPr>
        <a:xfrm rot="5400000">
          <a:off x="3536580" y="-1751671"/>
          <a:ext cx="335636" cy="6695329"/>
        </a:xfrm>
        <a:prstGeom prst="round2SameRect">
          <a:avLst/>
        </a:prstGeom>
        <a:solidFill>
          <a:srgbClr val="FFFFCC">
            <a:alpha val="90000"/>
          </a:srgbClr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сделать аппликацию «Букет для мам и бабушек»;</a:t>
          </a:r>
          <a:endParaRPr lang="ru-RU" sz="1800" kern="12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-5400000">
        <a:off x="356734" y="1444559"/>
        <a:ext cx="6678945" cy="302868"/>
      </dsp:txXfrm>
    </dsp:sp>
    <dsp:sp modelId="{63E65279-1746-459A-A00D-9D240EFC5C75}">
      <dsp:nvSpPr>
        <dsp:cNvPr id="0" name=""/>
        <dsp:cNvSpPr/>
      </dsp:nvSpPr>
      <dsp:spPr>
        <a:xfrm rot="5400000">
          <a:off x="-82174" y="2042689"/>
          <a:ext cx="516364" cy="361454"/>
        </a:xfrm>
        <a:prstGeom prst="chevron">
          <a:avLst/>
        </a:prstGeom>
        <a:solidFill>
          <a:schemeClr val="bg1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>
            <a:ln>
              <a:solidFill>
                <a:srgbClr val="FFFFCC"/>
              </a:solidFill>
            </a:ln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-5400000">
        <a:off x="-4719" y="2145961"/>
        <a:ext cx="361454" cy="154910"/>
      </dsp:txXfrm>
    </dsp:sp>
    <dsp:sp modelId="{E073EA5F-5D29-4FE4-B157-32827923E93B}">
      <dsp:nvSpPr>
        <dsp:cNvPr id="0" name=""/>
        <dsp:cNvSpPr/>
      </dsp:nvSpPr>
      <dsp:spPr>
        <a:xfrm rot="5400000">
          <a:off x="3424818" y="-1217222"/>
          <a:ext cx="559160" cy="6700551"/>
        </a:xfrm>
        <a:prstGeom prst="round2SameRect">
          <a:avLst/>
        </a:prstGeom>
        <a:solidFill>
          <a:srgbClr val="FFFFCC">
            <a:alpha val="90000"/>
          </a:srgbClr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посмотреть и обсудить мультфильм «Крошка Енот» совместно с воспитателем;</a:t>
          </a:r>
          <a:endParaRPr lang="ru-RU" sz="1800" kern="12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-5400000">
        <a:off x="354123" y="1880769"/>
        <a:ext cx="6673255" cy="504568"/>
      </dsp:txXfrm>
    </dsp:sp>
    <dsp:sp modelId="{833D899B-FC31-4531-B96A-C661B193CD89}">
      <dsp:nvSpPr>
        <dsp:cNvPr id="0" name=""/>
        <dsp:cNvSpPr/>
      </dsp:nvSpPr>
      <dsp:spPr>
        <a:xfrm rot="5400000">
          <a:off x="-82174" y="2595620"/>
          <a:ext cx="516364" cy="361454"/>
        </a:xfrm>
        <a:prstGeom prst="chevron">
          <a:avLst/>
        </a:prstGeom>
        <a:solidFill>
          <a:schemeClr val="bg1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>
            <a:ln>
              <a:solidFill>
                <a:srgbClr val="FFFFCC"/>
              </a:solidFill>
            </a:ln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-5400000">
        <a:off x="-4719" y="2698892"/>
        <a:ext cx="361454" cy="154910"/>
      </dsp:txXfrm>
    </dsp:sp>
    <dsp:sp modelId="{D31E3E18-B25D-4BFA-AE09-BE7F48A7518D}">
      <dsp:nvSpPr>
        <dsp:cNvPr id="0" name=""/>
        <dsp:cNvSpPr/>
      </dsp:nvSpPr>
      <dsp:spPr>
        <a:xfrm rot="5400000">
          <a:off x="3408948" y="-661680"/>
          <a:ext cx="590901" cy="6695329"/>
        </a:xfrm>
        <a:prstGeom prst="round2SameRect">
          <a:avLst/>
        </a:prstGeom>
        <a:solidFill>
          <a:srgbClr val="FFFFCC">
            <a:alpha val="90000"/>
          </a:srgbClr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поучаствовать вместе с воспитателем в беседе «Как дороги мамы и бабушки».</a:t>
          </a:r>
          <a:endParaRPr lang="ru-RU" sz="1800" kern="12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-5400000">
        <a:off x="356735" y="2419378"/>
        <a:ext cx="6666484" cy="5332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A21F5-4262-4C29-844E-2189E832670E}">
      <dsp:nvSpPr>
        <dsp:cNvPr id="0" name=""/>
        <dsp:cNvSpPr/>
      </dsp:nvSpPr>
      <dsp:spPr>
        <a:xfrm rot="5400000">
          <a:off x="-72308" y="72935"/>
          <a:ext cx="482054" cy="337438"/>
        </a:xfrm>
        <a:prstGeom prst="chevron">
          <a:avLst/>
        </a:prstGeom>
        <a:solidFill>
          <a:schemeClr val="bg1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solidFill>
                <a:schemeClr val="tx2">
                  <a:lumMod val="50000"/>
                </a:schemeClr>
              </a:solidFill>
            </a:rPr>
            <a:t> </a:t>
          </a:r>
          <a:endParaRPr lang="ru-RU" sz="900" kern="1200" dirty="0">
            <a:solidFill>
              <a:schemeClr val="tx2">
                <a:lumMod val="50000"/>
              </a:schemeClr>
            </a:solidFill>
          </a:endParaRPr>
        </a:p>
      </dsp:txBody>
      <dsp:txXfrm rot="-5400000">
        <a:off x="0" y="169346"/>
        <a:ext cx="337438" cy="144616"/>
      </dsp:txXfrm>
    </dsp:sp>
    <dsp:sp modelId="{7ED80F9A-50E8-41F6-A9CF-0EE5AFCF0A00}">
      <dsp:nvSpPr>
        <dsp:cNvPr id="0" name=""/>
        <dsp:cNvSpPr/>
      </dsp:nvSpPr>
      <dsp:spPr>
        <a:xfrm rot="5400000">
          <a:off x="3163238" y="-2825173"/>
          <a:ext cx="313335" cy="5964936"/>
        </a:xfrm>
        <a:prstGeom prst="round2SameRect">
          <a:avLst/>
        </a:prstGeom>
        <a:solidFill>
          <a:srgbClr val="FFFFCC">
            <a:alpha val="90000"/>
          </a:srgbClr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>
              <a:solidFill>
                <a:schemeClr val="tx2">
                  <a:lumMod val="50000"/>
                </a:schemeClr>
              </a:solidFill>
            </a:rPr>
            <a:t>выучить с детьми слова;</a:t>
          </a:r>
          <a:endParaRPr lang="ru-RU" sz="1700" kern="1200" dirty="0">
            <a:solidFill>
              <a:schemeClr val="tx2">
                <a:lumMod val="50000"/>
              </a:schemeClr>
            </a:solidFill>
          </a:endParaRPr>
        </a:p>
      </dsp:txBody>
      <dsp:txXfrm rot="-5400000">
        <a:off x="337438" y="15923"/>
        <a:ext cx="5949640" cy="282743"/>
      </dsp:txXfrm>
    </dsp:sp>
    <dsp:sp modelId="{68A2167C-0CB6-408C-BA86-FC60F5F4181E}">
      <dsp:nvSpPr>
        <dsp:cNvPr id="0" name=""/>
        <dsp:cNvSpPr/>
      </dsp:nvSpPr>
      <dsp:spPr>
        <a:xfrm rot="5400000">
          <a:off x="-72308" y="453758"/>
          <a:ext cx="482054" cy="337438"/>
        </a:xfrm>
        <a:prstGeom prst="chevron">
          <a:avLst/>
        </a:prstGeom>
        <a:solidFill>
          <a:schemeClr val="bg1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solidFill>
                <a:schemeClr val="tx2">
                  <a:lumMod val="50000"/>
                </a:schemeClr>
              </a:solidFill>
            </a:rPr>
            <a:t> </a:t>
          </a:r>
          <a:endParaRPr lang="ru-RU" sz="900" kern="1200" dirty="0">
            <a:solidFill>
              <a:schemeClr val="tx2">
                <a:lumMod val="50000"/>
              </a:schemeClr>
            </a:solidFill>
          </a:endParaRPr>
        </a:p>
      </dsp:txBody>
      <dsp:txXfrm rot="-5400000">
        <a:off x="0" y="550169"/>
        <a:ext cx="337438" cy="144616"/>
      </dsp:txXfrm>
    </dsp:sp>
    <dsp:sp modelId="{D00F347A-24A1-4427-86FC-9961DE102360}">
      <dsp:nvSpPr>
        <dsp:cNvPr id="0" name=""/>
        <dsp:cNvSpPr/>
      </dsp:nvSpPr>
      <dsp:spPr>
        <a:xfrm rot="5400000">
          <a:off x="3163238" y="-2444350"/>
          <a:ext cx="313335" cy="5964936"/>
        </a:xfrm>
        <a:prstGeom prst="round2SameRect">
          <a:avLst/>
        </a:prstGeom>
        <a:solidFill>
          <a:srgbClr val="FFFFCC">
            <a:alpha val="90000"/>
          </a:srgbClr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>
              <a:solidFill>
                <a:schemeClr val="tx2">
                  <a:lumMod val="50000"/>
                </a:schemeClr>
              </a:solidFill>
            </a:rPr>
            <a:t>подготовить атрибуты для инсценировки;</a:t>
          </a:r>
          <a:endParaRPr lang="ru-RU" sz="1700" kern="1200" dirty="0">
            <a:solidFill>
              <a:schemeClr val="tx2">
                <a:lumMod val="50000"/>
              </a:schemeClr>
            </a:solidFill>
          </a:endParaRPr>
        </a:p>
      </dsp:txBody>
      <dsp:txXfrm rot="-5400000">
        <a:off x="337438" y="396746"/>
        <a:ext cx="5949640" cy="282743"/>
      </dsp:txXfrm>
    </dsp:sp>
    <dsp:sp modelId="{7C8C3596-ACA5-4179-A10A-6C3AF595CB96}">
      <dsp:nvSpPr>
        <dsp:cNvPr id="0" name=""/>
        <dsp:cNvSpPr/>
      </dsp:nvSpPr>
      <dsp:spPr>
        <a:xfrm rot="5400000">
          <a:off x="-72308" y="834580"/>
          <a:ext cx="482054" cy="337438"/>
        </a:xfrm>
        <a:prstGeom prst="chevron">
          <a:avLst/>
        </a:prstGeom>
        <a:solidFill>
          <a:schemeClr val="bg1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solidFill>
                <a:schemeClr val="tx2">
                  <a:lumMod val="50000"/>
                </a:schemeClr>
              </a:solidFill>
            </a:rPr>
            <a:t> </a:t>
          </a:r>
          <a:endParaRPr lang="ru-RU" sz="900" kern="1200" dirty="0">
            <a:solidFill>
              <a:schemeClr val="tx2">
                <a:lumMod val="50000"/>
              </a:schemeClr>
            </a:solidFill>
          </a:endParaRPr>
        </a:p>
      </dsp:txBody>
      <dsp:txXfrm rot="-5400000">
        <a:off x="0" y="930991"/>
        <a:ext cx="337438" cy="144616"/>
      </dsp:txXfrm>
    </dsp:sp>
    <dsp:sp modelId="{0DAFE4D6-A8F6-4F84-B6C0-C1D804EDA56A}">
      <dsp:nvSpPr>
        <dsp:cNvPr id="0" name=""/>
        <dsp:cNvSpPr/>
      </dsp:nvSpPr>
      <dsp:spPr>
        <a:xfrm rot="5400000">
          <a:off x="3163238" y="-2063527"/>
          <a:ext cx="313335" cy="5964936"/>
        </a:xfrm>
        <a:prstGeom prst="round2SameRect">
          <a:avLst/>
        </a:prstGeom>
        <a:solidFill>
          <a:srgbClr val="FFFFCC">
            <a:alpha val="90000"/>
          </a:srgbClr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>
              <a:solidFill>
                <a:schemeClr val="tx2">
                  <a:lumMod val="50000"/>
                </a:schemeClr>
              </a:solidFill>
            </a:rPr>
            <a:t>провести беседу «Почему так дороги мамы и бабушки»; </a:t>
          </a:r>
          <a:endParaRPr lang="ru-RU" sz="1700" kern="1200" dirty="0">
            <a:solidFill>
              <a:schemeClr val="tx2">
                <a:lumMod val="50000"/>
              </a:schemeClr>
            </a:solidFill>
          </a:endParaRPr>
        </a:p>
      </dsp:txBody>
      <dsp:txXfrm rot="-5400000">
        <a:off x="337438" y="777569"/>
        <a:ext cx="5949640" cy="282743"/>
      </dsp:txXfrm>
    </dsp:sp>
    <dsp:sp modelId="{F9D5D0BC-3FCC-4B8F-9E84-4A9ABE6B954A}">
      <dsp:nvSpPr>
        <dsp:cNvPr id="0" name=""/>
        <dsp:cNvSpPr/>
      </dsp:nvSpPr>
      <dsp:spPr>
        <a:xfrm rot="5400000">
          <a:off x="-72308" y="1215403"/>
          <a:ext cx="482054" cy="337438"/>
        </a:xfrm>
        <a:prstGeom prst="chevron">
          <a:avLst/>
        </a:prstGeom>
        <a:solidFill>
          <a:schemeClr val="bg1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 dirty="0">
            <a:solidFill>
              <a:schemeClr val="tx2">
                <a:lumMod val="50000"/>
              </a:schemeClr>
            </a:solidFill>
          </a:endParaRPr>
        </a:p>
      </dsp:txBody>
      <dsp:txXfrm rot="-5400000">
        <a:off x="0" y="1311814"/>
        <a:ext cx="337438" cy="144616"/>
      </dsp:txXfrm>
    </dsp:sp>
    <dsp:sp modelId="{A0D9170C-7907-4C3D-8C41-264E652D85F9}">
      <dsp:nvSpPr>
        <dsp:cNvPr id="0" name=""/>
        <dsp:cNvSpPr/>
      </dsp:nvSpPr>
      <dsp:spPr>
        <a:xfrm rot="5400000">
          <a:off x="3163238" y="-1682705"/>
          <a:ext cx="313335" cy="5964936"/>
        </a:xfrm>
        <a:prstGeom prst="round2SameRect">
          <a:avLst/>
        </a:prstGeom>
        <a:solidFill>
          <a:srgbClr val="FFFFCC">
            <a:alpha val="90000"/>
          </a:srgbClr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>
              <a:solidFill>
                <a:schemeClr val="tx2">
                  <a:lumMod val="50000"/>
                </a:schemeClr>
              </a:solidFill>
            </a:rPr>
            <a:t>выучить слова для роли; </a:t>
          </a:r>
          <a:endParaRPr lang="ru-RU" sz="1700" kern="1200" dirty="0">
            <a:solidFill>
              <a:schemeClr val="tx2">
                <a:lumMod val="50000"/>
              </a:schemeClr>
            </a:solidFill>
          </a:endParaRPr>
        </a:p>
      </dsp:txBody>
      <dsp:txXfrm rot="-5400000">
        <a:off x="337438" y="1158391"/>
        <a:ext cx="5949640" cy="282743"/>
      </dsp:txXfrm>
    </dsp:sp>
    <dsp:sp modelId="{EEA62EA4-60DA-4311-A4EA-7603DCADA744}">
      <dsp:nvSpPr>
        <dsp:cNvPr id="0" name=""/>
        <dsp:cNvSpPr/>
      </dsp:nvSpPr>
      <dsp:spPr>
        <a:xfrm rot="5400000">
          <a:off x="-72308" y="1596226"/>
          <a:ext cx="482054" cy="337438"/>
        </a:xfrm>
        <a:prstGeom prst="chevron">
          <a:avLst/>
        </a:prstGeom>
        <a:solidFill>
          <a:schemeClr val="bg1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 dirty="0">
            <a:solidFill>
              <a:schemeClr val="tx2">
                <a:lumMod val="50000"/>
              </a:schemeClr>
            </a:solidFill>
          </a:endParaRPr>
        </a:p>
      </dsp:txBody>
      <dsp:txXfrm rot="-5400000">
        <a:off x="0" y="1692637"/>
        <a:ext cx="337438" cy="144616"/>
      </dsp:txXfrm>
    </dsp:sp>
    <dsp:sp modelId="{826D0DCD-3C1A-4D82-9990-1A22AE5E7964}">
      <dsp:nvSpPr>
        <dsp:cNvPr id="0" name=""/>
        <dsp:cNvSpPr/>
      </dsp:nvSpPr>
      <dsp:spPr>
        <a:xfrm rot="5400000">
          <a:off x="3163238" y="-1301882"/>
          <a:ext cx="313335" cy="5964936"/>
        </a:xfrm>
        <a:prstGeom prst="round2SameRect">
          <a:avLst/>
        </a:prstGeom>
        <a:solidFill>
          <a:srgbClr val="FFFFCC">
            <a:alpha val="90000"/>
          </a:srgbClr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>
              <a:solidFill>
                <a:schemeClr val="tx2">
                  <a:lumMod val="50000"/>
                </a:schemeClr>
              </a:solidFill>
            </a:rPr>
            <a:t>помочь в организации уголка «Любимые бабушки и мамы».</a:t>
          </a:r>
          <a:endParaRPr lang="ru-RU" sz="1700" kern="1200" dirty="0">
            <a:solidFill>
              <a:schemeClr val="tx2">
                <a:lumMod val="50000"/>
              </a:schemeClr>
            </a:solidFill>
          </a:endParaRPr>
        </a:p>
      </dsp:txBody>
      <dsp:txXfrm rot="-5400000">
        <a:off x="337438" y="1539214"/>
        <a:ext cx="5949640" cy="28274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F7B99A-4B4E-4ED5-97C1-511FD507ECB9}">
      <dsp:nvSpPr>
        <dsp:cNvPr id="0" name=""/>
        <dsp:cNvSpPr/>
      </dsp:nvSpPr>
      <dsp:spPr>
        <a:xfrm rot="5400000">
          <a:off x="-85966" y="90497"/>
          <a:ext cx="573109" cy="401176"/>
        </a:xfrm>
        <a:prstGeom prst="chevron">
          <a:avLst/>
        </a:prstGeom>
        <a:solidFill>
          <a:schemeClr val="bg1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 </a:t>
          </a:r>
          <a:endParaRPr lang="ru-RU" sz="1100" kern="1200" dirty="0"/>
        </a:p>
      </dsp:txBody>
      <dsp:txXfrm rot="-5400000">
        <a:off x="1" y="205118"/>
        <a:ext cx="401176" cy="171933"/>
      </dsp:txXfrm>
    </dsp:sp>
    <dsp:sp modelId="{B61206F6-ABA3-4408-8931-25ADCA0DB8C4}">
      <dsp:nvSpPr>
        <dsp:cNvPr id="0" name=""/>
        <dsp:cNvSpPr/>
      </dsp:nvSpPr>
      <dsp:spPr>
        <a:xfrm rot="5400000">
          <a:off x="3943935" y="-3542758"/>
          <a:ext cx="372521" cy="7458039"/>
        </a:xfrm>
        <a:prstGeom prst="round2SameRect">
          <a:avLst/>
        </a:prstGeom>
        <a:solidFill>
          <a:srgbClr val="FFFFCC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 </a:t>
          </a:r>
          <a:r>
            <a:rPr lang="ru-RU" sz="1400" kern="12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поставить инсценировку;</a:t>
          </a:r>
          <a:endParaRPr lang="ru-RU" sz="1400" kern="12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-5400000">
        <a:off x="401177" y="18185"/>
        <a:ext cx="7439854" cy="336151"/>
      </dsp:txXfrm>
    </dsp:sp>
    <dsp:sp modelId="{B6653A0D-DBD1-46B4-9D84-B9FF338E9785}">
      <dsp:nvSpPr>
        <dsp:cNvPr id="0" name=""/>
        <dsp:cNvSpPr/>
      </dsp:nvSpPr>
      <dsp:spPr>
        <a:xfrm rot="5400000">
          <a:off x="-85966" y="588089"/>
          <a:ext cx="573109" cy="401176"/>
        </a:xfrm>
        <a:prstGeom prst="chevron">
          <a:avLst/>
        </a:prstGeom>
        <a:solidFill>
          <a:schemeClr val="bg1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</a:t>
          </a:r>
          <a:endParaRPr lang="ru-RU" sz="1200" kern="12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-5400000">
        <a:off x="1" y="702710"/>
        <a:ext cx="401176" cy="171933"/>
      </dsp:txXfrm>
    </dsp:sp>
    <dsp:sp modelId="{6E562B6F-1A2A-4B19-9A42-D72704B24FAA}">
      <dsp:nvSpPr>
        <dsp:cNvPr id="0" name=""/>
        <dsp:cNvSpPr/>
      </dsp:nvSpPr>
      <dsp:spPr>
        <a:xfrm rot="5400000">
          <a:off x="3943837" y="-3040538"/>
          <a:ext cx="372717" cy="7458039"/>
        </a:xfrm>
        <a:prstGeom prst="round2SameRect">
          <a:avLst/>
        </a:prstGeom>
        <a:solidFill>
          <a:srgbClr val="FFFFCC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показать и обсудить мультфильм «Крошка Енот» ;</a:t>
          </a:r>
          <a:endParaRPr lang="ru-RU" sz="1400" kern="12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-5400000">
        <a:off x="401177" y="520317"/>
        <a:ext cx="7439844" cy="336327"/>
      </dsp:txXfrm>
    </dsp:sp>
    <dsp:sp modelId="{1CAB7F09-FF97-41B7-BF30-9200C2111777}">
      <dsp:nvSpPr>
        <dsp:cNvPr id="0" name=""/>
        <dsp:cNvSpPr/>
      </dsp:nvSpPr>
      <dsp:spPr>
        <a:xfrm rot="5400000">
          <a:off x="-85966" y="1085681"/>
          <a:ext cx="573109" cy="401176"/>
        </a:xfrm>
        <a:prstGeom prst="chevron">
          <a:avLst/>
        </a:prstGeom>
        <a:solidFill>
          <a:schemeClr val="bg1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</a:t>
          </a:r>
          <a:endParaRPr lang="ru-RU" sz="1200" kern="12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-5400000">
        <a:off x="1" y="1200302"/>
        <a:ext cx="401176" cy="171933"/>
      </dsp:txXfrm>
    </dsp:sp>
    <dsp:sp modelId="{70E9036D-33AC-4620-AFE5-88FBD2FC8627}">
      <dsp:nvSpPr>
        <dsp:cNvPr id="0" name=""/>
        <dsp:cNvSpPr/>
      </dsp:nvSpPr>
      <dsp:spPr>
        <a:xfrm rot="5400000">
          <a:off x="3943935" y="-2543043"/>
          <a:ext cx="372521" cy="7458039"/>
        </a:xfrm>
        <a:prstGeom prst="round2SameRect">
          <a:avLst/>
        </a:prstGeom>
        <a:solidFill>
          <a:srgbClr val="FFFFCC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распределить роли;</a:t>
          </a:r>
          <a:endParaRPr lang="ru-RU" sz="1400" kern="12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-5400000">
        <a:off x="401177" y="1017900"/>
        <a:ext cx="7439854" cy="336151"/>
      </dsp:txXfrm>
    </dsp:sp>
    <dsp:sp modelId="{E02D8500-7C3D-428E-987D-DCEADD2ED19B}">
      <dsp:nvSpPr>
        <dsp:cNvPr id="0" name=""/>
        <dsp:cNvSpPr/>
      </dsp:nvSpPr>
      <dsp:spPr>
        <a:xfrm rot="5400000">
          <a:off x="-85966" y="1583273"/>
          <a:ext cx="573109" cy="401176"/>
        </a:xfrm>
        <a:prstGeom prst="chevron">
          <a:avLst/>
        </a:prstGeom>
        <a:solidFill>
          <a:schemeClr val="bg1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-5400000">
        <a:off x="1" y="1697894"/>
        <a:ext cx="401176" cy="171933"/>
      </dsp:txXfrm>
    </dsp:sp>
    <dsp:sp modelId="{4887C0FC-DD43-4BED-8CBD-7E253B645805}">
      <dsp:nvSpPr>
        <dsp:cNvPr id="0" name=""/>
        <dsp:cNvSpPr/>
      </dsp:nvSpPr>
      <dsp:spPr>
        <a:xfrm rot="5400000">
          <a:off x="3943935" y="-2045451"/>
          <a:ext cx="372521" cy="7458039"/>
        </a:xfrm>
        <a:prstGeom prst="round2SameRect">
          <a:avLst/>
        </a:prstGeom>
        <a:solidFill>
          <a:srgbClr val="FFFFCC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организовать репетицию с детьми и родителями;</a:t>
          </a:r>
          <a:endParaRPr lang="ru-RU" sz="1400" kern="12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-5400000">
        <a:off x="401177" y="1515492"/>
        <a:ext cx="7439854" cy="336151"/>
      </dsp:txXfrm>
    </dsp:sp>
    <dsp:sp modelId="{E84BC452-FC61-41F3-9AE6-CD8CC213F857}">
      <dsp:nvSpPr>
        <dsp:cNvPr id="0" name=""/>
        <dsp:cNvSpPr/>
      </dsp:nvSpPr>
      <dsp:spPr>
        <a:xfrm rot="5400000">
          <a:off x="-85966" y="2080865"/>
          <a:ext cx="573109" cy="401176"/>
        </a:xfrm>
        <a:prstGeom prst="chevron">
          <a:avLst/>
        </a:prstGeom>
        <a:solidFill>
          <a:schemeClr val="bg1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-5400000">
        <a:off x="1" y="2195486"/>
        <a:ext cx="401176" cy="171933"/>
      </dsp:txXfrm>
    </dsp:sp>
    <dsp:sp modelId="{DF682EAB-8B45-447D-BE7C-B94FE515DAB5}">
      <dsp:nvSpPr>
        <dsp:cNvPr id="0" name=""/>
        <dsp:cNvSpPr/>
      </dsp:nvSpPr>
      <dsp:spPr>
        <a:xfrm rot="5400000">
          <a:off x="3943935" y="-1547859"/>
          <a:ext cx="372521" cy="7458039"/>
        </a:xfrm>
        <a:prstGeom prst="round2SameRect">
          <a:avLst/>
        </a:prstGeom>
        <a:solidFill>
          <a:srgbClr val="FFFFCC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организовать родительское собрание;</a:t>
          </a:r>
          <a:endParaRPr lang="ru-RU" sz="1400" kern="12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-5400000">
        <a:off x="401177" y="2013084"/>
        <a:ext cx="7439854" cy="336151"/>
      </dsp:txXfrm>
    </dsp:sp>
    <dsp:sp modelId="{836FC8D0-BFE7-4FA7-834D-DFEDF1E559CD}">
      <dsp:nvSpPr>
        <dsp:cNvPr id="0" name=""/>
        <dsp:cNvSpPr/>
      </dsp:nvSpPr>
      <dsp:spPr>
        <a:xfrm rot="5400000">
          <a:off x="-85966" y="2578457"/>
          <a:ext cx="573109" cy="401176"/>
        </a:xfrm>
        <a:prstGeom prst="chevron">
          <a:avLst/>
        </a:prstGeom>
        <a:solidFill>
          <a:schemeClr val="bg1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-5400000">
        <a:off x="1" y="2693078"/>
        <a:ext cx="401176" cy="171933"/>
      </dsp:txXfrm>
    </dsp:sp>
    <dsp:sp modelId="{9561662E-B78C-4A14-9AF7-E3451810FD7E}">
      <dsp:nvSpPr>
        <dsp:cNvPr id="0" name=""/>
        <dsp:cNvSpPr/>
      </dsp:nvSpPr>
      <dsp:spPr>
        <a:xfrm rot="5400000">
          <a:off x="3943935" y="-1050267"/>
          <a:ext cx="372521" cy="7458039"/>
        </a:xfrm>
        <a:prstGeom prst="round2SameRect">
          <a:avLst/>
        </a:prstGeom>
        <a:solidFill>
          <a:srgbClr val="FFFFCC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оформить уголок «Любимые бабушки и мамы» ;</a:t>
          </a:r>
          <a:endParaRPr lang="ru-RU" sz="1400" kern="12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-5400000">
        <a:off x="401177" y="2510676"/>
        <a:ext cx="7439854" cy="336151"/>
      </dsp:txXfrm>
    </dsp:sp>
    <dsp:sp modelId="{CFEAC666-29D3-47F1-9EAE-3C8585055585}">
      <dsp:nvSpPr>
        <dsp:cNvPr id="0" name=""/>
        <dsp:cNvSpPr/>
      </dsp:nvSpPr>
      <dsp:spPr>
        <a:xfrm rot="5400000">
          <a:off x="-85966" y="3076049"/>
          <a:ext cx="573109" cy="401176"/>
        </a:xfrm>
        <a:prstGeom prst="chevron">
          <a:avLst/>
        </a:prstGeom>
        <a:solidFill>
          <a:schemeClr val="bg1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-5400000">
        <a:off x="1" y="3190670"/>
        <a:ext cx="401176" cy="171933"/>
      </dsp:txXfrm>
    </dsp:sp>
    <dsp:sp modelId="{9A4C7DD4-8A53-44FC-B49D-A1A78100942F}">
      <dsp:nvSpPr>
        <dsp:cNvPr id="0" name=""/>
        <dsp:cNvSpPr/>
      </dsp:nvSpPr>
      <dsp:spPr>
        <a:xfrm rot="5400000">
          <a:off x="3943935" y="-552675"/>
          <a:ext cx="372521" cy="7458039"/>
        </a:xfrm>
        <a:prstGeom prst="round2SameRect">
          <a:avLst/>
        </a:prstGeom>
        <a:solidFill>
          <a:srgbClr val="FFFFCC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провести беседу с детьми «Как дороги мамы и бабушки» ;</a:t>
          </a:r>
          <a:endParaRPr lang="ru-RU" sz="1400" kern="12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-5400000">
        <a:off x="401177" y="3008268"/>
        <a:ext cx="7439854" cy="336151"/>
      </dsp:txXfrm>
    </dsp:sp>
    <dsp:sp modelId="{19FE2008-4800-4174-9EC0-76FF2FB40388}">
      <dsp:nvSpPr>
        <dsp:cNvPr id="0" name=""/>
        <dsp:cNvSpPr/>
      </dsp:nvSpPr>
      <dsp:spPr>
        <a:xfrm rot="5400000">
          <a:off x="-85966" y="3573641"/>
          <a:ext cx="573109" cy="401176"/>
        </a:xfrm>
        <a:prstGeom prst="chevron">
          <a:avLst/>
        </a:prstGeom>
        <a:solidFill>
          <a:schemeClr val="bg1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-5400000">
        <a:off x="1" y="3688262"/>
        <a:ext cx="401176" cy="171933"/>
      </dsp:txXfrm>
    </dsp:sp>
    <dsp:sp modelId="{7EB78389-F74D-4A72-9477-F54F1D4B7561}">
      <dsp:nvSpPr>
        <dsp:cNvPr id="0" name=""/>
        <dsp:cNvSpPr/>
      </dsp:nvSpPr>
      <dsp:spPr>
        <a:xfrm rot="5400000">
          <a:off x="3943935" y="-100206"/>
          <a:ext cx="372521" cy="7458039"/>
        </a:xfrm>
        <a:prstGeom prst="round2SameRect">
          <a:avLst/>
        </a:prstGeom>
        <a:solidFill>
          <a:srgbClr val="FFFFCC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совместно с музыкальным руководителем организовать разучивание песни «Мама – первое слово»</a:t>
          </a:r>
          <a:endParaRPr lang="ru-RU" sz="1400" kern="1200" dirty="0">
            <a:solidFill>
              <a:schemeClr val="tx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-5400000">
        <a:off x="401177" y="3460737"/>
        <a:ext cx="7439854" cy="33615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70D15F-EAF2-4DA7-9AB2-FE3DF61E3320}">
      <dsp:nvSpPr>
        <dsp:cNvPr id="0" name=""/>
        <dsp:cNvSpPr/>
      </dsp:nvSpPr>
      <dsp:spPr>
        <a:xfrm rot="10800000">
          <a:off x="2326266" y="551779"/>
          <a:ext cx="3298690" cy="832416"/>
        </a:xfrm>
        <a:prstGeom prst="homePlate">
          <a:avLst/>
        </a:prstGeom>
        <a:noFill/>
        <a:ln w="5715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2962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hlinkClick xmlns:r="http://schemas.openxmlformats.org/officeDocument/2006/relationships" r:id="" action="ppaction://hlinksldjump"/>
            </a:rPr>
            <a:t>Подготовительный</a:t>
          </a:r>
          <a:endParaRPr lang="ru-RU" sz="1800" kern="1200" dirty="0">
            <a:solidFill>
              <a:schemeClr val="tx2">
                <a:lumMod val="50000"/>
              </a:schemeClr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 rot="10800000">
        <a:off x="2534370" y="551779"/>
        <a:ext cx="3090586" cy="832416"/>
      </dsp:txXfrm>
    </dsp:sp>
    <dsp:sp modelId="{2B001ED4-5AD4-493C-8764-85C4DDECA441}">
      <dsp:nvSpPr>
        <dsp:cNvPr id="0" name=""/>
        <dsp:cNvSpPr/>
      </dsp:nvSpPr>
      <dsp:spPr>
        <a:xfrm>
          <a:off x="939090" y="457661"/>
          <a:ext cx="1353383" cy="1017623"/>
        </a:xfrm>
        <a:prstGeom prst="hexagon">
          <a:avLst/>
        </a:prstGeom>
        <a:noFill/>
        <a:ln w="76200" cap="flat" cmpd="sng" algn="ctr">
          <a:solidFill>
            <a:schemeClr val="bg1"/>
          </a:solidFill>
          <a:prstDash val="solid"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D50038-FA79-4728-9597-125529E374A1}">
      <dsp:nvSpPr>
        <dsp:cNvPr id="0" name=""/>
        <dsp:cNvSpPr/>
      </dsp:nvSpPr>
      <dsp:spPr>
        <a:xfrm rot="10800000">
          <a:off x="2418932" y="1580151"/>
          <a:ext cx="3180034" cy="891172"/>
        </a:xfrm>
        <a:prstGeom prst="homePlate">
          <a:avLst/>
        </a:prstGeom>
        <a:noFill/>
        <a:ln w="5715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2962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hlinkClick xmlns:r="http://schemas.openxmlformats.org/officeDocument/2006/relationships" r:id="" action="ppaction://hlinksldjump"/>
            </a:rPr>
            <a:t>Основной</a:t>
          </a:r>
          <a:endParaRPr lang="ru-RU" sz="1800" kern="1200" dirty="0">
            <a:solidFill>
              <a:schemeClr val="tx2">
                <a:lumMod val="50000"/>
              </a:schemeClr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 rot="10800000">
        <a:off x="2641725" y="1580151"/>
        <a:ext cx="2957241" cy="891172"/>
      </dsp:txXfrm>
    </dsp:sp>
    <dsp:sp modelId="{5C3BFCE6-9600-4232-ADB8-D2CFF85586BD}">
      <dsp:nvSpPr>
        <dsp:cNvPr id="0" name=""/>
        <dsp:cNvSpPr/>
      </dsp:nvSpPr>
      <dsp:spPr>
        <a:xfrm>
          <a:off x="907732" y="1448870"/>
          <a:ext cx="1397753" cy="1104916"/>
        </a:xfrm>
        <a:prstGeom prst="hexagon">
          <a:avLst/>
        </a:prstGeom>
        <a:noFill/>
        <a:ln w="76200" cap="flat" cmpd="sng" algn="ctr">
          <a:solidFill>
            <a:schemeClr val="bg1"/>
          </a:solidFill>
          <a:prstDash val="solid"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C280C6-CBB2-454E-B004-8BBD484A4846}">
      <dsp:nvSpPr>
        <dsp:cNvPr id="0" name=""/>
        <dsp:cNvSpPr/>
      </dsp:nvSpPr>
      <dsp:spPr>
        <a:xfrm rot="10800000">
          <a:off x="2365089" y="2685405"/>
          <a:ext cx="3311054" cy="865318"/>
        </a:xfrm>
        <a:prstGeom prst="homePlate">
          <a:avLst/>
        </a:prstGeom>
        <a:noFill/>
        <a:ln w="5715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2962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hlinkClick xmlns:r="http://schemas.openxmlformats.org/officeDocument/2006/relationships" r:id="" action="ppaction://hlinksldjump"/>
            </a:rPr>
            <a:t>Заключительный</a:t>
          </a:r>
          <a:endParaRPr lang="ru-RU" sz="1800" kern="1200" dirty="0">
            <a:solidFill>
              <a:schemeClr val="tx2">
                <a:lumMod val="50000"/>
              </a:schemeClr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 rot="10800000">
        <a:off x="2581418" y="2685405"/>
        <a:ext cx="3094725" cy="865318"/>
      </dsp:txXfrm>
    </dsp:sp>
    <dsp:sp modelId="{1CDC01D4-4B69-410E-ADA0-E13F9B8D7C1F}">
      <dsp:nvSpPr>
        <dsp:cNvPr id="0" name=""/>
        <dsp:cNvSpPr/>
      </dsp:nvSpPr>
      <dsp:spPr>
        <a:xfrm>
          <a:off x="950261" y="2567823"/>
          <a:ext cx="1386855" cy="1106015"/>
        </a:xfrm>
        <a:prstGeom prst="hexagon">
          <a:avLst/>
        </a:prstGeom>
        <a:noFill/>
        <a:ln w="76200" cap="flat" cmpd="sng" algn="ctr">
          <a:solidFill>
            <a:schemeClr val="bg1"/>
          </a:solidFill>
          <a:prstDash val="solid"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42F6D8-C616-40DC-B8D1-6C3D31AA4979}">
      <dsp:nvSpPr>
        <dsp:cNvPr id="0" name=""/>
        <dsp:cNvSpPr/>
      </dsp:nvSpPr>
      <dsp:spPr>
        <a:xfrm>
          <a:off x="304195" y="1118"/>
          <a:ext cx="5748677" cy="672594"/>
        </a:xfrm>
        <a:prstGeom prst="roundRect">
          <a:avLst>
            <a:gd name="adj" fmla="val 10000"/>
          </a:avLst>
        </a:prstGeom>
        <a:solidFill>
          <a:srgbClr val="FFFFCC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Обобщение опыта </a:t>
          </a:r>
          <a:endParaRPr lang="ru-RU" sz="2400" kern="1200" dirty="0"/>
        </a:p>
      </dsp:txBody>
      <dsp:txXfrm>
        <a:off x="323895" y="20818"/>
        <a:ext cx="5709277" cy="633194"/>
      </dsp:txXfrm>
    </dsp:sp>
    <dsp:sp modelId="{C8886286-02D1-42DD-8EE5-847BA72DE0E5}">
      <dsp:nvSpPr>
        <dsp:cNvPr id="0" name=""/>
        <dsp:cNvSpPr/>
      </dsp:nvSpPr>
      <dsp:spPr>
        <a:xfrm>
          <a:off x="304195" y="794780"/>
          <a:ext cx="672594" cy="672594"/>
        </a:xfrm>
        <a:prstGeom prst="roundRect">
          <a:avLst>
            <a:gd name="adj" fmla="val 16670"/>
          </a:avLst>
        </a:prstGeom>
        <a:solidFill>
          <a:schemeClr val="bg1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C44B23-1294-437E-9835-4A1B71A4CA53}">
      <dsp:nvSpPr>
        <dsp:cNvPr id="0" name=""/>
        <dsp:cNvSpPr/>
      </dsp:nvSpPr>
      <dsp:spPr>
        <a:xfrm>
          <a:off x="1017146" y="794780"/>
          <a:ext cx="5035727" cy="672594"/>
        </a:xfrm>
        <a:prstGeom prst="roundRect">
          <a:avLst>
            <a:gd name="adj" fmla="val 16670"/>
          </a:avLst>
        </a:prstGeom>
        <a:solidFill>
          <a:srgbClr val="FFFFCC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>
                  <a:lumMod val="50000"/>
                </a:schemeClr>
              </a:solidFill>
            </a:rPr>
            <a:t>Инсценировка была представлена соседней группе</a:t>
          </a:r>
          <a:endParaRPr lang="ru-RU" sz="14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1049985" y="827619"/>
        <a:ext cx="4970049" cy="606916"/>
      </dsp:txXfrm>
    </dsp:sp>
    <dsp:sp modelId="{9813312A-29FC-4361-9A91-FDC8FB595C08}">
      <dsp:nvSpPr>
        <dsp:cNvPr id="0" name=""/>
        <dsp:cNvSpPr/>
      </dsp:nvSpPr>
      <dsp:spPr>
        <a:xfrm>
          <a:off x="304195" y="1548086"/>
          <a:ext cx="672594" cy="672594"/>
        </a:xfrm>
        <a:prstGeom prst="roundRect">
          <a:avLst>
            <a:gd name="adj" fmla="val 16670"/>
          </a:avLst>
        </a:prstGeom>
        <a:solidFill>
          <a:schemeClr val="bg1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36C98B-5108-4A83-BC7E-387125AE1FAF}">
      <dsp:nvSpPr>
        <dsp:cNvPr id="0" name=""/>
        <dsp:cNvSpPr/>
      </dsp:nvSpPr>
      <dsp:spPr>
        <a:xfrm>
          <a:off x="1017146" y="1548086"/>
          <a:ext cx="5035727" cy="672594"/>
        </a:xfrm>
        <a:prstGeom prst="roundRect">
          <a:avLst>
            <a:gd name="adj" fmla="val 16670"/>
          </a:avLst>
        </a:prstGeom>
        <a:solidFill>
          <a:srgbClr val="FFFFCC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>
                  <a:lumMod val="50000"/>
                </a:schemeClr>
              </a:solidFill>
            </a:rPr>
            <a:t>Презентация проекта была предоставлена на </a:t>
          </a:r>
          <a:r>
            <a:rPr lang="ru-RU" sz="1400" kern="1200" dirty="0" err="1" smtClean="0">
              <a:solidFill>
                <a:schemeClr val="tx2">
                  <a:lumMod val="50000"/>
                </a:schemeClr>
              </a:solidFill>
            </a:rPr>
            <a:t>пед.совете</a:t>
          </a:r>
          <a:r>
            <a:rPr lang="ru-RU" sz="1400" kern="1200" dirty="0" smtClean="0">
              <a:solidFill>
                <a:schemeClr val="tx2">
                  <a:lumMod val="50000"/>
                </a:schemeClr>
              </a:solidFill>
            </a:rPr>
            <a:t> ДОУ </a:t>
          </a:r>
          <a:endParaRPr lang="ru-RU" sz="14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1049985" y="1580925"/>
        <a:ext cx="4970049" cy="606916"/>
      </dsp:txXfrm>
    </dsp:sp>
    <dsp:sp modelId="{6AE26573-EA0A-466C-92E2-C94B2B186C4B}">
      <dsp:nvSpPr>
        <dsp:cNvPr id="0" name=""/>
        <dsp:cNvSpPr/>
      </dsp:nvSpPr>
      <dsp:spPr>
        <a:xfrm>
          <a:off x="304195" y="2301392"/>
          <a:ext cx="672594" cy="672594"/>
        </a:xfrm>
        <a:prstGeom prst="roundRect">
          <a:avLst>
            <a:gd name="adj" fmla="val 16670"/>
          </a:avLst>
        </a:prstGeom>
        <a:solidFill>
          <a:schemeClr val="bg1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CB7E36-B345-4F98-B685-C4F5862D0394}">
      <dsp:nvSpPr>
        <dsp:cNvPr id="0" name=""/>
        <dsp:cNvSpPr/>
      </dsp:nvSpPr>
      <dsp:spPr>
        <a:xfrm>
          <a:off x="1017146" y="2301392"/>
          <a:ext cx="5035727" cy="672594"/>
        </a:xfrm>
        <a:prstGeom prst="roundRect">
          <a:avLst>
            <a:gd name="adj" fmla="val 16670"/>
          </a:avLst>
        </a:prstGeom>
        <a:solidFill>
          <a:srgbClr val="FFFFCC"/>
        </a:solidFill>
        <a:ln w="25400" cap="flat" cmpd="sng" algn="ctr">
          <a:solidFill>
            <a:srgbClr val="FF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>
                  <a:lumMod val="50000"/>
                </a:schemeClr>
              </a:solidFill>
            </a:rPr>
            <a:t>Презентация проекта была предоставлена на методических платформах в Интернете</a:t>
          </a:r>
          <a:endParaRPr lang="ru-RU" sz="14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1049985" y="2334231"/>
        <a:ext cx="4970049" cy="6069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microsoft.com/office/2007/relationships/hdphoto" Target="../media/hdphoto1.wdp"/><Relationship Id="rId7" Type="http://schemas.openxmlformats.org/officeDocument/2006/relationships/diagramQuickStyle" Target="../diagrams/quickStyl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slide" Target="slide7.xml"/><Relationship Id="rId9" Type="http://schemas.microsoft.com/office/2007/relationships/diagramDrawing" Target="../diagrams/drawing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5.xml"/><Relationship Id="rId13" Type="http://schemas.openxmlformats.org/officeDocument/2006/relationships/slide" Target="slide17.xml"/><Relationship Id="rId3" Type="http://schemas.microsoft.com/office/2007/relationships/hdphoto" Target="../media/hdphoto1.wdp"/><Relationship Id="rId7" Type="http://schemas.openxmlformats.org/officeDocument/2006/relationships/diagramLayout" Target="../diagrams/layout5.xml"/><Relationship Id="rId12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5.xml"/><Relationship Id="rId11" Type="http://schemas.openxmlformats.org/officeDocument/2006/relationships/image" Target="../media/image3.png"/><Relationship Id="rId5" Type="http://schemas.microsoft.com/office/2007/relationships/hdphoto" Target="../media/hdphoto2.wdp"/><Relationship Id="rId10" Type="http://schemas.microsoft.com/office/2007/relationships/diagramDrawing" Target="../diagrams/drawing5.xml"/><Relationship Id="rId4" Type="http://schemas.openxmlformats.org/officeDocument/2006/relationships/image" Target="../media/image2.png"/><Relationship Id="rId9" Type="http://schemas.openxmlformats.org/officeDocument/2006/relationships/diagramColors" Target="../diagrams/colors5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slide" Target="slide1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slide" Target="slide1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slide" Target="slide11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slide" Target="slide11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6.xml"/><Relationship Id="rId7" Type="http://schemas.openxmlformats.org/officeDocument/2006/relationships/image" Target="../media/image1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16.png"/><Relationship Id="rId4" Type="http://schemas.openxmlformats.org/officeDocument/2006/relationships/slide" Target="slide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slide" Target="slide11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2.xml"/><Relationship Id="rId7" Type="http://schemas.openxmlformats.org/officeDocument/2006/relationships/image" Target="../media/image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3.xml"/><Relationship Id="rId7" Type="http://schemas.openxmlformats.org/officeDocument/2006/relationships/image" Target="../media/image1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53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332762" y="548680"/>
            <a:ext cx="8568952" cy="5904656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 rot="10800000" flipH="1">
            <a:off x="-9654" y="494772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452" y="955140"/>
            <a:ext cx="7633565" cy="70983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Задачи для педагогов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Полилиния 10"/>
          <p:cNvSpPr/>
          <p:nvPr/>
        </p:nvSpPr>
        <p:spPr>
          <a:xfrm flipH="1">
            <a:off x="5857624" y="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39" name="Группа 1038"/>
          <p:cNvGrpSpPr/>
          <p:nvPr/>
        </p:nvGrpSpPr>
        <p:grpSpPr>
          <a:xfrm>
            <a:off x="332762" y="4730914"/>
            <a:ext cx="2972733" cy="2420798"/>
            <a:chOff x="332762" y="4730914"/>
            <a:chExt cx="2972733" cy="2420798"/>
          </a:xfrm>
        </p:grpSpPr>
        <p:grpSp>
          <p:nvGrpSpPr>
            <p:cNvPr id="1034" name="Группа 1033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1031" name="Скругленная соединительная линия 103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033" name="Скругленная соединительная линия 1032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1038" name="Скругленная соединительная линия 1037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48" name="Группа 47"/>
          <p:cNvGrpSpPr/>
          <p:nvPr/>
        </p:nvGrpSpPr>
        <p:grpSpPr>
          <a:xfrm rot="10319557">
            <a:off x="5990020" y="-255259"/>
            <a:ext cx="2972733" cy="2420798"/>
            <a:chOff x="332762" y="4730914"/>
            <a:chExt cx="2972733" cy="2420798"/>
          </a:xfrm>
        </p:grpSpPr>
        <p:grpSp>
          <p:nvGrpSpPr>
            <p:cNvPr id="49" name="Группа 48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51" name="Скругленная соединительная линия 5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2" name="Скругленная соединительная линия 51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50" name="Скругленная соединительная линия 49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6146" name="Picture 2" descr="https://i.pinimg.com/564x/57/2d/14/572d146bf87ab4ecc0ddc86e9fbf3ed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55" b="98185" l="53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150" y="4771820"/>
            <a:ext cx="20105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Стрелка вправо 17">
            <a:hlinkClick r:id="rId4" action="ppaction://hlinksldjump"/>
          </p:cNvPr>
          <p:cNvSpPr/>
          <p:nvPr/>
        </p:nvSpPr>
        <p:spPr>
          <a:xfrm flipH="1">
            <a:off x="251520" y="6093296"/>
            <a:ext cx="1296144" cy="601216"/>
          </a:xfrm>
          <a:prstGeom prst="rightArrow">
            <a:avLst/>
          </a:prstGeom>
          <a:solidFill>
            <a:srgbClr val="B45A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250124"/>
              </p:ext>
            </p:extLst>
          </p:nvPr>
        </p:nvGraphicFramePr>
        <p:xfrm>
          <a:off x="899592" y="1558059"/>
          <a:ext cx="7859216" cy="40653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29828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332762" y="548680"/>
            <a:ext cx="8568952" cy="5904656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 rot="10800000" flipH="1">
            <a:off x="-9654" y="494772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452" y="955140"/>
            <a:ext cx="7633565" cy="70983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Этапы проекта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Полилиния 10"/>
          <p:cNvSpPr/>
          <p:nvPr/>
        </p:nvSpPr>
        <p:spPr>
          <a:xfrm flipH="1">
            <a:off x="5857624" y="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39" name="Группа 1038"/>
          <p:cNvGrpSpPr/>
          <p:nvPr/>
        </p:nvGrpSpPr>
        <p:grpSpPr>
          <a:xfrm>
            <a:off x="332762" y="4730914"/>
            <a:ext cx="2972733" cy="2420798"/>
            <a:chOff x="332762" y="4730914"/>
            <a:chExt cx="2972733" cy="2420798"/>
          </a:xfrm>
        </p:grpSpPr>
        <p:grpSp>
          <p:nvGrpSpPr>
            <p:cNvPr id="1034" name="Группа 1033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1031" name="Скругленная соединительная линия 103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033" name="Скругленная соединительная линия 1032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1038" name="Скругленная соединительная линия 1037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48" name="Группа 47"/>
          <p:cNvGrpSpPr/>
          <p:nvPr/>
        </p:nvGrpSpPr>
        <p:grpSpPr>
          <a:xfrm rot="10319557">
            <a:off x="5990020" y="-255259"/>
            <a:ext cx="2972733" cy="2420798"/>
            <a:chOff x="332762" y="4730914"/>
            <a:chExt cx="2972733" cy="2420798"/>
          </a:xfrm>
        </p:grpSpPr>
        <p:grpSp>
          <p:nvGrpSpPr>
            <p:cNvPr id="49" name="Группа 48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51" name="Скругленная соединительная линия 5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2" name="Скругленная соединительная линия 51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50" name="Скругленная соединительная линия 49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6146" name="Picture 2" descr="https://i.pinimg.com/564x/57/2d/14/572d146bf87ab4ecc0ddc86e9fbf3ed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55" b="98185" l="53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322" y="4766400"/>
            <a:ext cx="20105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i.pinimg.com/564x/3b/c7/0b/3bc70b3d2d165f240fd28d663912b24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587" y="2899686"/>
            <a:ext cx="1412638" cy="141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1275040507"/>
              </p:ext>
            </p:extLst>
          </p:nvPr>
        </p:nvGraphicFramePr>
        <p:xfrm>
          <a:off x="64833" y="1519655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032" name="Picture 8" descr="https://i.pinimg.com/564x/96/8b/3b/968b3b4a77bedbc2723bcd92a8a92944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97561" l="1064" r="884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196" y="1945632"/>
            <a:ext cx="1500796" cy="1200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Стрелка вправо 32">
            <a:hlinkClick r:id="rId13" action="ppaction://hlinksldjump"/>
          </p:cNvPr>
          <p:cNvSpPr/>
          <p:nvPr/>
        </p:nvSpPr>
        <p:spPr>
          <a:xfrm>
            <a:off x="251520" y="6093296"/>
            <a:ext cx="1296144" cy="601216"/>
          </a:xfrm>
          <a:prstGeom prst="rightArrow">
            <a:avLst/>
          </a:prstGeom>
          <a:solidFill>
            <a:srgbClr val="B45A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24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332762" y="548680"/>
            <a:ext cx="8568952" cy="5904656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1096" y="2060848"/>
            <a:ext cx="6303118" cy="20056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800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Полилиния 11"/>
          <p:cNvSpPr/>
          <p:nvPr/>
        </p:nvSpPr>
        <p:spPr>
          <a:xfrm rot="10800000" flipH="1">
            <a:off x="-9654" y="494772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452" y="955140"/>
            <a:ext cx="7633565" cy="70983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Подготовительный этап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Полилиния 10"/>
          <p:cNvSpPr/>
          <p:nvPr/>
        </p:nvSpPr>
        <p:spPr>
          <a:xfrm flipH="1">
            <a:off x="5857624" y="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39" name="Группа 1038"/>
          <p:cNvGrpSpPr/>
          <p:nvPr/>
        </p:nvGrpSpPr>
        <p:grpSpPr>
          <a:xfrm>
            <a:off x="332762" y="4730914"/>
            <a:ext cx="2972733" cy="2420798"/>
            <a:chOff x="332762" y="4730914"/>
            <a:chExt cx="2972733" cy="2420798"/>
          </a:xfrm>
        </p:grpSpPr>
        <p:grpSp>
          <p:nvGrpSpPr>
            <p:cNvPr id="1034" name="Группа 1033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1031" name="Скругленная соединительная линия 103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033" name="Скругленная соединительная линия 1032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1038" name="Скругленная соединительная линия 1037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48" name="Группа 47"/>
          <p:cNvGrpSpPr/>
          <p:nvPr/>
        </p:nvGrpSpPr>
        <p:grpSpPr>
          <a:xfrm rot="10319557">
            <a:off x="5990020" y="-255259"/>
            <a:ext cx="2972733" cy="2420798"/>
            <a:chOff x="332762" y="4730914"/>
            <a:chExt cx="2972733" cy="2420798"/>
          </a:xfrm>
        </p:grpSpPr>
        <p:grpSp>
          <p:nvGrpSpPr>
            <p:cNvPr id="49" name="Группа 48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51" name="Скругленная соединительная линия 5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2" name="Скругленная соединительная линия 51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50" name="Скругленная соединительная линия 49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6146" name="Picture 2" descr="https://i.pinimg.com/564x/57/2d/14/572d146bf87ab4ecc0ddc86e9fbf3ed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55" b="98185" l="53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38" y="4771820"/>
            <a:ext cx="20105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Стрелка вправо 17">
            <a:hlinkClick r:id="rId4" action="ppaction://hlinksldjump"/>
          </p:cNvPr>
          <p:cNvSpPr/>
          <p:nvPr/>
        </p:nvSpPr>
        <p:spPr>
          <a:xfrm flipH="1">
            <a:off x="251520" y="6093296"/>
            <a:ext cx="1296144" cy="601216"/>
          </a:xfrm>
          <a:prstGeom prst="rightArrow">
            <a:avLst/>
          </a:prstGeom>
          <a:solidFill>
            <a:srgbClr val="B45A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s://pbs.twimg.com/media/Do_RE13W0AAj0PM.jpg:larg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82" y="1727796"/>
            <a:ext cx="3553444" cy="2366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top-bal.ru/pars_docs/refs/94/93067/93067_html_427468b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5242" y="2477267"/>
            <a:ext cx="4464109" cy="2506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924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332762" y="548680"/>
            <a:ext cx="8568952" cy="5904656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1096" y="2060848"/>
            <a:ext cx="6303118" cy="20056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800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Полилиния 11"/>
          <p:cNvSpPr/>
          <p:nvPr/>
        </p:nvSpPr>
        <p:spPr>
          <a:xfrm rot="10800000" flipH="1">
            <a:off x="-9654" y="494772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452" y="955140"/>
            <a:ext cx="7633565" cy="70983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Основной этап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Полилиния 10"/>
          <p:cNvSpPr/>
          <p:nvPr/>
        </p:nvSpPr>
        <p:spPr>
          <a:xfrm flipH="1">
            <a:off x="5857624" y="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39" name="Группа 1038"/>
          <p:cNvGrpSpPr/>
          <p:nvPr/>
        </p:nvGrpSpPr>
        <p:grpSpPr>
          <a:xfrm>
            <a:off x="332762" y="4730914"/>
            <a:ext cx="2972733" cy="2420798"/>
            <a:chOff x="332762" y="4730914"/>
            <a:chExt cx="2972733" cy="2420798"/>
          </a:xfrm>
        </p:grpSpPr>
        <p:grpSp>
          <p:nvGrpSpPr>
            <p:cNvPr id="1034" name="Группа 1033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1031" name="Скругленная соединительная линия 103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033" name="Скругленная соединительная линия 1032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1038" name="Скругленная соединительная линия 1037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48" name="Группа 47"/>
          <p:cNvGrpSpPr/>
          <p:nvPr/>
        </p:nvGrpSpPr>
        <p:grpSpPr>
          <a:xfrm rot="10319557">
            <a:off x="5990020" y="-255259"/>
            <a:ext cx="2972733" cy="2420798"/>
            <a:chOff x="332762" y="4730914"/>
            <a:chExt cx="2972733" cy="2420798"/>
          </a:xfrm>
        </p:grpSpPr>
        <p:grpSp>
          <p:nvGrpSpPr>
            <p:cNvPr id="49" name="Группа 48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51" name="Скругленная соединительная линия 5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2" name="Скругленная соединительная линия 51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50" name="Скругленная соединительная линия 49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6146" name="Picture 2" descr="https://i.pinimg.com/564x/57/2d/14/572d146bf87ab4ecc0ddc86e9fbf3ed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55" b="98185" l="53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38" y="4771820"/>
            <a:ext cx="20105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Стрелка вправо 17">
            <a:hlinkClick r:id="rId4" action="ppaction://hlinksldjump"/>
          </p:cNvPr>
          <p:cNvSpPr/>
          <p:nvPr/>
        </p:nvSpPr>
        <p:spPr>
          <a:xfrm flipH="1">
            <a:off x="251520" y="6093296"/>
            <a:ext cx="1296144" cy="601216"/>
          </a:xfrm>
          <a:prstGeom prst="rightArrow">
            <a:avLst/>
          </a:prstGeom>
          <a:solidFill>
            <a:srgbClr val="B45A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ttps://philarmonia43.ru/content/img/all/events/534-qh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196" y="1669433"/>
            <a:ext cx="3997872" cy="22429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melkie.net/wp-content/uploads/2018/05/vospitatel-i-deti-sidyat-v-krugu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6771" y="4033126"/>
            <a:ext cx="3924366" cy="22041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729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332762" y="548680"/>
            <a:ext cx="8568952" cy="5904656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1096" y="2060848"/>
            <a:ext cx="6303118" cy="20056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800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Полилиния 11"/>
          <p:cNvSpPr/>
          <p:nvPr/>
        </p:nvSpPr>
        <p:spPr>
          <a:xfrm rot="10800000" flipH="1">
            <a:off x="-9654" y="494772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 flipH="1">
            <a:off x="5857624" y="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39" name="Группа 1038"/>
          <p:cNvGrpSpPr/>
          <p:nvPr/>
        </p:nvGrpSpPr>
        <p:grpSpPr>
          <a:xfrm>
            <a:off x="332762" y="4730914"/>
            <a:ext cx="2972733" cy="2420798"/>
            <a:chOff x="332762" y="4730914"/>
            <a:chExt cx="2972733" cy="2420798"/>
          </a:xfrm>
        </p:grpSpPr>
        <p:grpSp>
          <p:nvGrpSpPr>
            <p:cNvPr id="1034" name="Группа 1033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1031" name="Скругленная соединительная линия 103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033" name="Скругленная соединительная линия 1032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1038" name="Скругленная соединительная линия 1037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48" name="Группа 47"/>
          <p:cNvGrpSpPr/>
          <p:nvPr/>
        </p:nvGrpSpPr>
        <p:grpSpPr>
          <a:xfrm rot="10319557">
            <a:off x="5990020" y="-255259"/>
            <a:ext cx="2972733" cy="2420798"/>
            <a:chOff x="332762" y="4730914"/>
            <a:chExt cx="2972733" cy="2420798"/>
          </a:xfrm>
        </p:grpSpPr>
        <p:grpSp>
          <p:nvGrpSpPr>
            <p:cNvPr id="49" name="Группа 48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51" name="Скругленная соединительная линия 5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2" name="Скругленная соединительная линия 51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50" name="Скругленная соединительная линия 49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6146" name="Picture 2" descr="https://i.pinimg.com/564x/57/2d/14/572d146bf87ab4ecc0ddc86e9fbf3ed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55" b="98185" l="53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38" y="4771820"/>
            <a:ext cx="20105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Стрелка вправо 17">
            <a:hlinkClick r:id="rId4" action="ppaction://hlinksldjump"/>
          </p:cNvPr>
          <p:cNvSpPr/>
          <p:nvPr/>
        </p:nvSpPr>
        <p:spPr>
          <a:xfrm flipH="1">
            <a:off x="251520" y="6093296"/>
            <a:ext cx="1296144" cy="601216"/>
          </a:xfrm>
          <a:prstGeom prst="rightArrow">
            <a:avLst/>
          </a:prstGeom>
          <a:solidFill>
            <a:srgbClr val="B45A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8" name="Picture 12" descr="https://heaclub.ru/tim/395246a7166f322ed541b8c822403ba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8277" y="2649138"/>
            <a:ext cx="3768353" cy="3053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" descr="https://avatars.mds.yandex.net/get-zen_doc/27036/pub_5d62bc7d32335400ad7f6403_5d62c0cf8f011100ad81d4e9/scale_120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08" y="2131186"/>
            <a:ext cx="3835532" cy="25545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09040" y="1001046"/>
            <a:ext cx="23404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Основной этап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4729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332762" y="548680"/>
            <a:ext cx="8568952" cy="5904656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1096" y="2060848"/>
            <a:ext cx="6303118" cy="20056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800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Полилиния 11"/>
          <p:cNvSpPr/>
          <p:nvPr/>
        </p:nvSpPr>
        <p:spPr>
          <a:xfrm rot="10800000" flipH="1">
            <a:off x="-9654" y="494772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 flipH="1">
            <a:off x="5857624" y="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39" name="Группа 1038"/>
          <p:cNvGrpSpPr/>
          <p:nvPr/>
        </p:nvGrpSpPr>
        <p:grpSpPr>
          <a:xfrm>
            <a:off x="332762" y="4730914"/>
            <a:ext cx="2972733" cy="2420798"/>
            <a:chOff x="332762" y="4730914"/>
            <a:chExt cx="2972733" cy="2420798"/>
          </a:xfrm>
        </p:grpSpPr>
        <p:grpSp>
          <p:nvGrpSpPr>
            <p:cNvPr id="1034" name="Группа 1033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1031" name="Скругленная соединительная линия 103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033" name="Скругленная соединительная линия 1032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1038" name="Скругленная соединительная линия 1037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48" name="Группа 47"/>
          <p:cNvGrpSpPr/>
          <p:nvPr/>
        </p:nvGrpSpPr>
        <p:grpSpPr>
          <a:xfrm rot="10319557">
            <a:off x="5990020" y="-255259"/>
            <a:ext cx="2972733" cy="2420798"/>
            <a:chOff x="332762" y="4730914"/>
            <a:chExt cx="2972733" cy="2420798"/>
          </a:xfrm>
        </p:grpSpPr>
        <p:grpSp>
          <p:nvGrpSpPr>
            <p:cNvPr id="49" name="Группа 48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51" name="Скругленная соединительная линия 5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2" name="Скругленная соединительная линия 51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50" name="Скругленная соединительная линия 49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6146" name="Picture 2" descr="https://i.pinimg.com/564x/57/2d/14/572d146bf87ab4ecc0ddc86e9fbf3ed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55" b="98185" l="53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38" y="4771820"/>
            <a:ext cx="20105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www.maam.ru/upload/blogs/detsad-1000166-151162542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379" y="2383599"/>
            <a:ext cx="3932255" cy="22078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8" descr="http://zoozel.ru/gallery/images/1343967_podvizhnye-igry-v-dou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791" y="2670939"/>
            <a:ext cx="3664565" cy="24287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Стрелка вправо 22">
            <a:hlinkClick r:id="rId6" action="ppaction://hlinksldjump"/>
          </p:cNvPr>
          <p:cNvSpPr/>
          <p:nvPr/>
        </p:nvSpPr>
        <p:spPr>
          <a:xfrm flipH="1">
            <a:off x="251520" y="6093296"/>
            <a:ext cx="1296144" cy="601216"/>
          </a:xfrm>
          <a:prstGeom prst="rightArrow">
            <a:avLst/>
          </a:prstGeom>
          <a:solidFill>
            <a:srgbClr val="B45A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584850" y="949666"/>
            <a:ext cx="22797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Основной этап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4729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332762" y="548680"/>
            <a:ext cx="8568952" cy="5904656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 rot="10800000" flipH="1">
            <a:off x="-9654" y="494772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452" y="955140"/>
            <a:ext cx="7633565" cy="70983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Заключительный этап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Полилиния 10"/>
          <p:cNvSpPr/>
          <p:nvPr/>
        </p:nvSpPr>
        <p:spPr>
          <a:xfrm flipH="1">
            <a:off x="5857624" y="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39" name="Группа 1038"/>
          <p:cNvGrpSpPr/>
          <p:nvPr/>
        </p:nvGrpSpPr>
        <p:grpSpPr>
          <a:xfrm>
            <a:off x="332762" y="4730914"/>
            <a:ext cx="2972733" cy="2420798"/>
            <a:chOff x="332762" y="4730914"/>
            <a:chExt cx="2972733" cy="2420798"/>
          </a:xfrm>
        </p:grpSpPr>
        <p:grpSp>
          <p:nvGrpSpPr>
            <p:cNvPr id="1034" name="Группа 1033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1031" name="Скругленная соединительная линия 103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033" name="Скругленная соединительная линия 1032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1038" name="Скругленная соединительная линия 1037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48" name="Группа 47"/>
          <p:cNvGrpSpPr/>
          <p:nvPr/>
        </p:nvGrpSpPr>
        <p:grpSpPr>
          <a:xfrm rot="10319557">
            <a:off x="5990020" y="-255259"/>
            <a:ext cx="2972733" cy="2420798"/>
            <a:chOff x="332762" y="4730914"/>
            <a:chExt cx="2972733" cy="2420798"/>
          </a:xfrm>
        </p:grpSpPr>
        <p:grpSp>
          <p:nvGrpSpPr>
            <p:cNvPr id="49" name="Группа 48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51" name="Скругленная соединительная линия 5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2" name="Скругленная соединительная линия 51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50" name="Скругленная соединительная линия 49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6146" name="Picture 2" descr="https://i.pinimg.com/564x/57/2d/14/572d146bf87ab4ecc0ddc86e9fbf3ed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55" b="98185" l="53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38" y="4771820"/>
            <a:ext cx="20105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Стрелка вправо 22">
            <a:hlinkClick r:id="rId4" action="ppaction://hlinksldjump"/>
          </p:cNvPr>
          <p:cNvSpPr/>
          <p:nvPr/>
        </p:nvSpPr>
        <p:spPr>
          <a:xfrm flipH="1">
            <a:off x="251520" y="6093296"/>
            <a:ext cx="1296144" cy="601216"/>
          </a:xfrm>
          <a:prstGeom prst="rightArrow">
            <a:avLst/>
          </a:prstGeom>
          <a:solidFill>
            <a:srgbClr val="B45A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20" name="Picture 4" descr="https://2.bp.blogspot.com/-7_zu2BblcdA/VvBE7eodVMI/AAAAAAAADaU/TGz_p15yv3sZ0_J6J0bawzBbpTt-E8fJA/s1600/1.pn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63" y="1699400"/>
            <a:ext cx="3777851" cy="2233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s://103school.ru/foto/img_925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7745" y="3289561"/>
            <a:ext cx="3843569" cy="25623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309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332762" y="548680"/>
            <a:ext cx="8568952" cy="5904656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1096" y="2060848"/>
            <a:ext cx="6303118" cy="20056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800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Полилиния 11"/>
          <p:cNvSpPr/>
          <p:nvPr/>
        </p:nvSpPr>
        <p:spPr>
          <a:xfrm rot="10800000" flipH="1">
            <a:off x="-9654" y="494772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452" y="955140"/>
            <a:ext cx="7633565" cy="70983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Продукт проекта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Полилиния 10"/>
          <p:cNvSpPr/>
          <p:nvPr/>
        </p:nvSpPr>
        <p:spPr>
          <a:xfrm flipH="1">
            <a:off x="5857624" y="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39" name="Группа 1038"/>
          <p:cNvGrpSpPr/>
          <p:nvPr/>
        </p:nvGrpSpPr>
        <p:grpSpPr>
          <a:xfrm>
            <a:off x="332762" y="4730914"/>
            <a:ext cx="2972733" cy="2420798"/>
            <a:chOff x="332762" y="4730914"/>
            <a:chExt cx="2972733" cy="2420798"/>
          </a:xfrm>
        </p:grpSpPr>
        <p:grpSp>
          <p:nvGrpSpPr>
            <p:cNvPr id="1034" name="Группа 1033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1031" name="Скругленная соединительная линия 103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033" name="Скругленная соединительная линия 1032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1038" name="Скругленная соединительная линия 1037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48" name="Группа 47"/>
          <p:cNvGrpSpPr/>
          <p:nvPr/>
        </p:nvGrpSpPr>
        <p:grpSpPr>
          <a:xfrm rot="10319557">
            <a:off x="5990020" y="-255259"/>
            <a:ext cx="2972733" cy="2420798"/>
            <a:chOff x="332762" y="4730914"/>
            <a:chExt cx="2972733" cy="2420798"/>
          </a:xfrm>
        </p:grpSpPr>
        <p:grpSp>
          <p:nvGrpSpPr>
            <p:cNvPr id="49" name="Группа 48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51" name="Скругленная соединительная линия 5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2" name="Скругленная соединительная линия 51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50" name="Скругленная соединительная линия 49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6146" name="Picture 2" descr="https://i.pinimg.com/564x/57/2d/14/572d146bf87ab4ecc0ddc86e9fbf3ed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55" b="98185" l="53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38" y="4771820"/>
            <a:ext cx="20105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www.gorlovka-news.su/images/2019/03/gallery/detsady-vosmoe-marta/detsady-vosmoe-marta-3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23" y="1871473"/>
            <a:ext cx="3988756" cy="26591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gidrukodeliya.ru/sites/default/files/styles/780w/public/photoart/1applikaciya_cvety_1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236" y="3283592"/>
            <a:ext cx="4107394" cy="2754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023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332762" y="548680"/>
            <a:ext cx="8568952" cy="5904656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742936"/>
            <a:ext cx="6303118" cy="2005683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Через анкетирование убедились в улучшении  детско-родительских отношений (родители стали больше проводить время с детьми)</a:t>
            </a:r>
          </a:p>
          <a:p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Расширение педагогического опыта у воспитателя в ходе проекта</a:t>
            </a:r>
          </a:p>
          <a:p>
            <a:pPr marL="0" indent="0" algn="ctr">
              <a:buNone/>
            </a:pPr>
            <a:endParaRPr lang="ru-RU" sz="2800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Полилиния 11"/>
          <p:cNvSpPr/>
          <p:nvPr/>
        </p:nvSpPr>
        <p:spPr>
          <a:xfrm rot="10800000" flipH="1">
            <a:off x="-9654" y="494772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452" y="955140"/>
            <a:ext cx="7633565" cy="70983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Оценка эффективности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Полилиния 10"/>
          <p:cNvSpPr/>
          <p:nvPr/>
        </p:nvSpPr>
        <p:spPr>
          <a:xfrm flipH="1">
            <a:off x="5857624" y="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39" name="Группа 1038"/>
          <p:cNvGrpSpPr/>
          <p:nvPr/>
        </p:nvGrpSpPr>
        <p:grpSpPr>
          <a:xfrm>
            <a:off x="332762" y="4730914"/>
            <a:ext cx="2972733" cy="2420798"/>
            <a:chOff x="332762" y="4730914"/>
            <a:chExt cx="2972733" cy="2420798"/>
          </a:xfrm>
        </p:grpSpPr>
        <p:grpSp>
          <p:nvGrpSpPr>
            <p:cNvPr id="1034" name="Группа 1033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1031" name="Скругленная соединительная линия 103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033" name="Скругленная соединительная линия 1032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1038" name="Скругленная соединительная линия 1037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48" name="Группа 47"/>
          <p:cNvGrpSpPr/>
          <p:nvPr/>
        </p:nvGrpSpPr>
        <p:grpSpPr>
          <a:xfrm rot="10319557">
            <a:off x="5990020" y="-255259"/>
            <a:ext cx="2972733" cy="2420798"/>
            <a:chOff x="332762" y="4730914"/>
            <a:chExt cx="2972733" cy="2420798"/>
          </a:xfrm>
        </p:grpSpPr>
        <p:grpSp>
          <p:nvGrpSpPr>
            <p:cNvPr id="49" name="Группа 48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51" name="Скругленная соединительная линия 5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2" name="Скругленная соединительная линия 51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50" name="Скругленная соединительная линия 49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6146" name="Picture 2" descr="https://i.pinimg.com/564x/57/2d/14/572d146bf87ab4ecc0ddc86e9fbf3ed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55" b="98185" l="53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38" y="4771820"/>
            <a:ext cx="20105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86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332762" y="548680"/>
            <a:ext cx="8568952" cy="5904656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2940719"/>
              </p:ext>
            </p:extLst>
          </p:nvPr>
        </p:nvGraphicFramePr>
        <p:xfrm>
          <a:off x="1209968" y="1606776"/>
          <a:ext cx="6357069" cy="2975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Полилиния 11"/>
          <p:cNvSpPr/>
          <p:nvPr/>
        </p:nvSpPr>
        <p:spPr>
          <a:xfrm rot="10800000" flipH="1">
            <a:off x="-9654" y="494772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0455" y="765188"/>
            <a:ext cx="7633565" cy="709832"/>
          </a:xfrm>
        </p:spPr>
        <p:txBody>
          <a:bodyPr>
            <a:normAutofit/>
          </a:bodyPr>
          <a:lstStyle/>
          <a:p>
            <a:endParaRPr lang="ru-RU" sz="2400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Полилиния 10"/>
          <p:cNvSpPr/>
          <p:nvPr/>
        </p:nvSpPr>
        <p:spPr>
          <a:xfrm flipH="1">
            <a:off x="5857624" y="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39" name="Группа 1038"/>
          <p:cNvGrpSpPr/>
          <p:nvPr/>
        </p:nvGrpSpPr>
        <p:grpSpPr>
          <a:xfrm>
            <a:off x="332762" y="4730914"/>
            <a:ext cx="2972733" cy="2420798"/>
            <a:chOff x="332762" y="4730914"/>
            <a:chExt cx="2972733" cy="2420798"/>
          </a:xfrm>
        </p:grpSpPr>
        <p:grpSp>
          <p:nvGrpSpPr>
            <p:cNvPr id="1034" name="Группа 1033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1031" name="Скругленная соединительная линия 103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033" name="Скругленная соединительная линия 1032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1038" name="Скругленная соединительная линия 1037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48" name="Группа 47"/>
          <p:cNvGrpSpPr/>
          <p:nvPr/>
        </p:nvGrpSpPr>
        <p:grpSpPr>
          <a:xfrm rot="10319557">
            <a:off x="5990020" y="-255259"/>
            <a:ext cx="2972733" cy="2420798"/>
            <a:chOff x="332762" y="4730914"/>
            <a:chExt cx="2972733" cy="2420798"/>
          </a:xfrm>
        </p:grpSpPr>
        <p:grpSp>
          <p:nvGrpSpPr>
            <p:cNvPr id="49" name="Группа 48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51" name="Скругленная соединительная линия 5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2" name="Скругленная соединительная линия 51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50" name="Скругленная соединительная линия 49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6146" name="Picture 2" descr="https://i.pinimg.com/564x/57/2d/14/572d146bf87ab4ecc0ddc86e9fbf3ed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155" b="98185" l="53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38" y="4771820"/>
            <a:ext cx="20105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462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332762" y="548680"/>
            <a:ext cx="8568952" cy="5904656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1096" y="2060848"/>
            <a:ext cx="6303118" cy="20056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Совместный проект детей, родителей и педагогов</a:t>
            </a:r>
          </a:p>
          <a:p>
            <a:pPr marL="0" indent="0" algn="ctr">
              <a:buNone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«Мы покажем вам, как нужны бабушки и мамы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нам»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Полилиния 11"/>
          <p:cNvSpPr/>
          <p:nvPr/>
        </p:nvSpPr>
        <p:spPr>
          <a:xfrm rot="10800000" flipH="1">
            <a:off x="-9654" y="494772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452" y="955140"/>
            <a:ext cx="7633565" cy="709832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Муниципальное бюджетное дошкольное учреждение</a:t>
            </a:r>
            <a:b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«Детский сад общеразвивающего вида №109»</a:t>
            </a:r>
            <a:endParaRPr lang="ru-RU" sz="1800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Полилиния 10"/>
          <p:cNvSpPr/>
          <p:nvPr/>
        </p:nvSpPr>
        <p:spPr>
          <a:xfrm flipH="1">
            <a:off x="5857624" y="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5436096" y="4730914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Подготовила </a:t>
            </a:r>
          </a:p>
          <a:p>
            <a:pPr algn="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Сорокина Лиана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167066" y="5805264"/>
            <a:ext cx="2690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Воронеж, 2021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1039" name="Группа 1038"/>
          <p:cNvGrpSpPr/>
          <p:nvPr/>
        </p:nvGrpSpPr>
        <p:grpSpPr>
          <a:xfrm>
            <a:off x="332762" y="4730914"/>
            <a:ext cx="2972733" cy="2420798"/>
            <a:chOff x="332762" y="4730914"/>
            <a:chExt cx="2972733" cy="2420798"/>
          </a:xfrm>
        </p:grpSpPr>
        <p:grpSp>
          <p:nvGrpSpPr>
            <p:cNvPr id="1034" name="Группа 1033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1031" name="Скругленная соединительная линия 103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033" name="Скругленная соединительная линия 1032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1038" name="Скругленная соединительная линия 1037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48" name="Группа 47"/>
          <p:cNvGrpSpPr/>
          <p:nvPr/>
        </p:nvGrpSpPr>
        <p:grpSpPr>
          <a:xfrm rot="10319557">
            <a:off x="5990020" y="-255259"/>
            <a:ext cx="2972733" cy="2420798"/>
            <a:chOff x="332762" y="4730914"/>
            <a:chExt cx="2972733" cy="2420798"/>
          </a:xfrm>
        </p:grpSpPr>
        <p:grpSp>
          <p:nvGrpSpPr>
            <p:cNvPr id="49" name="Группа 48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51" name="Скругленная соединительная линия 5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2" name="Скругленная соединительная линия 51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50" name="Скругленная соединительная линия 49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54" name="Picture 2" descr="https://i.pinimg.com/564x/57/2d/14/572d146bf87ab4ecc0ddc86e9fbf3ed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55" b="98185" l="53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4739442"/>
            <a:ext cx="20105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450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332762" y="548680"/>
            <a:ext cx="8568952" cy="5904656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0046" y="3140838"/>
            <a:ext cx="6303118" cy="20056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Спасибо за внимание!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Полилиния 11"/>
          <p:cNvSpPr/>
          <p:nvPr/>
        </p:nvSpPr>
        <p:spPr>
          <a:xfrm rot="10800000" flipH="1">
            <a:off x="-9654" y="494772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452" y="955140"/>
            <a:ext cx="7633565" cy="709832"/>
          </a:xfrm>
        </p:spPr>
        <p:txBody>
          <a:bodyPr>
            <a:normAutofit/>
          </a:bodyPr>
          <a:lstStyle/>
          <a:p>
            <a:endParaRPr lang="ru-RU" sz="1800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Полилиния 10"/>
          <p:cNvSpPr/>
          <p:nvPr/>
        </p:nvSpPr>
        <p:spPr>
          <a:xfrm flipH="1">
            <a:off x="5857624" y="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39" name="Группа 1038"/>
          <p:cNvGrpSpPr/>
          <p:nvPr/>
        </p:nvGrpSpPr>
        <p:grpSpPr>
          <a:xfrm>
            <a:off x="332762" y="4730914"/>
            <a:ext cx="2972733" cy="2420798"/>
            <a:chOff x="332762" y="4730914"/>
            <a:chExt cx="2972733" cy="2420798"/>
          </a:xfrm>
        </p:grpSpPr>
        <p:grpSp>
          <p:nvGrpSpPr>
            <p:cNvPr id="1034" name="Группа 1033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1031" name="Скругленная соединительная линия 103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033" name="Скругленная соединительная линия 1032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1038" name="Скругленная соединительная линия 1037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48" name="Группа 47"/>
          <p:cNvGrpSpPr/>
          <p:nvPr/>
        </p:nvGrpSpPr>
        <p:grpSpPr>
          <a:xfrm rot="10319557">
            <a:off x="5990020" y="-255259"/>
            <a:ext cx="2972733" cy="2420798"/>
            <a:chOff x="332762" y="4730914"/>
            <a:chExt cx="2972733" cy="2420798"/>
          </a:xfrm>
        </p:grpSpPr>
        <p:grpSp>
          <p:nvGrpSpPr>
            <p:cNvPr id="49" name="Группа 48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51" name="Скругленная соединительная линия 5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2" name="Скругленная соединительная линия 51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50" name="Скругленная соединительная линия 49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6146" name="Picture 2" descr="https://i.pinimg.com/564x/57/2d/14/572d146bf87ab4ecc0ddc86e9fbf3ed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55" b="98185" l="53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38" y="4771820"/>
            <a:ext cx="20105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Стрелка вправо 22">
            <a:hlinkClick r:id="rId4" action="ppaction://hlinksldjump"/>
          </p:cNvPr>
          <p:cNvSpPr/>
          <p:nvPr/>
        </p:nvSpPr>
        <p:spPr>
          <a:xfrm flipH="1">
            <a:off x="251520" y="6093296"/>
            <a:ext cx="1296144" cy="601216"/>
          </a:xfrm>
          <a:prstGeom prst="rightArrow">
            <a:avLst/>
          </a:prstGeom>
          <a:solidFill>
            <a:srgbClr val="B45A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55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332762" y="548680"/>
            <a:ext cx="8568952" cy="5904656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1096" y="2060848"/>
            <a:ext cx="6303118" cy="20056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800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Полилиния 11"/>
          <p:cNvSpPr/>
          <p:nvPr/>
        </p:nvSpPr>
        <p:spPr>
          <a:xfrm rot="10800000" flipH="1">
            <a:off x="-9654" y="494772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452" y="955140"/>
            <a:ext cx="7633565" cy="709832"/>
          </a:xfrm>
        </p:spPr>
        <p:txBody>
          <a:bodyPr>
            <a:normAutofit/>
          </a:bodyPr>
          <a:lstStyle/>
          <a:p>
            <a:endParaRPr lang="ru-RU" sz="1800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Полилиния 10"/>
          <p:cNvSpPr/>
          <p:nvPr/>
        </p:nvSpPr>
        <p:spPr>
          <a:xfrm flipH="1">
            <a:off x="5857624" y="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39" name="Группа 1038"/>
          <p:cNvGrpSpPr/>
          <p:nvPr/>
        </p:nvGrpSpPr>
        <p:grpSpPr>
          <a:xfrm>
            <a:off x="332762" y="4730914"/>
            <a:ext cx="2972733" cy="2420798"/>
            <a:chOff x="332762" y="4730914"/>
            <a:chExt cx="2972733" cy="2420798"/>
          </a:xfrm>
        </p:grpSpPr>
        <p:grpSp>
          <p:nvGrpSpPr>
            <p:cNvPr id="1034" name="Группа 1033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1031" name="Скругленная соединительная линия 103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033" name="Скругленная соединительная линия 1032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1038" name="Скругленная соединительная линия 1037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48" name="Группа 47"/>
          <p:cNvGrpSpPr/>
          <p:nvPr/>
        </p:nvGrpSpPr>
        <p:grpSpPr>
          <a:xfrm rot="10319557">
            <a:off x="5990020" y="-255259"/>
            <a:ext cx="2972733" cy="2420798"/>
            <a:chOff x="332762" y="4730914"/>
            <a:chExt cx="2972733" cy="2420798"/>
          </a:xfrm>
        </p:grpSpPr>
        <p:grpSp>
          <p:nvGrpSpPr>
            <p:cNvPr id="49" name="Группа 48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51" name="Скругленная соединительная линия 5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2" name="Скругленная соединительная линия 51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50" name="Скругленная соединительная линия 49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6146" name="Picture 2" descr="https://i.pinimg.com/564x/57/2d/14/572d146bf87ab4ecc0ddc86e9fbf3ed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55" b="98185" l="53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38" y="4771820"/>
            <a:ext cx="20105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Стрелка вправо 22">
            <a:hlinkClick r:id="rId4" action="ppaction://hlinksldjump"/>
          </p:cNvPr>
          <p:cNvSpPr/>
          <p:nvPr/>
        </p:nvSpPr>
        <p:spPr>
          <a:xfrm flipH="1">
            <a:off x="251520" y="6093296"/>
            <a:ext cx="1296144" cy="601216"/>
          </a:xfrm>
          <a:prstGeom prst="rightArrow">
            <a:avLst/>
          </a:prstGeom>
          <a:solidFill>
            <a:srgbClr val="B45A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https://e7.pngegg.com/pngimages/102/50/png-clipart-yellow-question-mark-illustration-question-mark-check-mark-icon-orange-question-mark-color-vase.pn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111" b="90000" l="10000" r="8777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6694" y="1076485"/>
            <a:ext cx="4143119" cy="4143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452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56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332762" y="548680"/>
            <a:ext cx="8568952" cy="5904656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4596" y="1772816"/>
            <a:ext cx="6768752" cy="253754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 ходе опроса детей, выяснилось, что не до конца осознаётся ценность бабушек и мам. Всё это не правильно, ведь так важно формировать доброе, уважительное отношение к нашим бабушкам и мамам. Поэтому наш проект был создан для развития нравственных качеств и укрепления детско-родительских отношений в ходе реализации проекта, подготовки детей к празднику мы решили напомнить, как дороги нам наши мамы и бабушки. </a:t>
            </a:r>
          </a:p>
        </p:txBody>
      </p:sp>
      <p:sp>
        <p:nvSpPr>
          <p:cNvPr id="12" name="Полилиния 11"/>
          <p:cNvSpPr/>
          <p:nvPr/>
        </p:nvSpPr>
        <p:spPr>
          <a:xfrm rot="10800000" flipH="1">
            <a:off x="-9654" y="494772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452" y="955140"/>
            <a:ext cx="7633565" cy="70983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Актуальность проекта 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Полилиния 10"/>
          <p:cNvSpPr/>
          <p:nvPr/>
        </p:nvSpPr>
        <p:spPr>
          <a:xfrm flipH="1">
            <a:off x="5857624" y="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39" name="Группа 1038"/>
          <p:cNvGrpSpPr/>
          <p:nvPr/>
        </p:nvGrpSpPr>
        <p:grpSpPr>
          <a:xfrm>
            <a:off x="332762" y="4730914"/>
            <a:ext cx="2972733" cy="2420798"/>
            <a:chOff x="332762" y="4730914"/>
            <a:chExt cx="2972733" cy="2420798"/>
          </a:xfrm>
        </p:grpSpPr>
        <p:grpSp>
          <p:nvGrpSpPr>
            <p:cNvPr id="1034" name="Группа 1033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1031" name="Скругленная соединительная линия 103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033" name="Скругленная соединительная линия 1032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1038" name="Скругленная соединительная линия 1037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48" name="Группа 47"/>
          <p:cNvGrpSpPr/>
          <p:nvPr/>
        </p:nvGrpSpPr>
        <p:grpSpPr>
          <a:xfrm rot="10319557">
            <a:off x="5990020" y="-255259"/>
            <a:ext cx="2972733" cy="2420798"/>
            <a:chOff x="332762" y="4730914"/>
            <a:chExt cx="2972733" cy="2420798"/>
          </a:xfrm>
        </p:grpSpPr>
        <p:grpSp>
          <p:nvGrpSpPr>
            <p:cNvPr id="49" name="Группа 48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51" name="Скругленная соединительная линия 5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2" name="Скругленная соединительная линия 51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50" name="Скругленная соединительная линия 49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20" name="Picture 2" descr="https://i.pinimg.com/564x/57/2d/14/572d146bf87ab4ecc0ddc86e9fbf3ed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55" b="98185" l="53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4739442"/>
            <a:ext cx="20105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475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332762" y="548680"/>
            <a:ext cx="8568952" cy="5904656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5196" y="1772816"/>
            <a:ext cx="6714622" cy="236572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Формирование нравственных качеств и уважительного отношения к мамам и бабушкам, формированию потребности радовать их добрыми делами в ходе реализации проекта</a:t>
            </a:r>
          </a:p>
        </p:txBody>
      </p:sp>
      <p:sp>
        <p:nvSpPr>
          <p:cNvPr id="12" name="Полилиния 11"/>
          <p:cNvSpPr/>
          <p:nvPr/>
        </p:nvSpPr>
        <p:spPr>
          <a:xfrm rot="10800000" flipH="1">
            <a:off x="-9654" y="494772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452" y="955140"/>
            <a:ext cx="7633565" cy="70983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Цель проекта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Полилиния 10"/>
          <p:cNvSpPr/>
          <p:nvPr/>
        </p:nvSpPr>
        <p:spPr>
          <a:xfrm flipH="1">
            <a:off x="5857624" y="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39" name="Группа 1038"/>
          <p:cNvGrpSpPr/>
          <p:nvPr/>
        </p:nvGrpSpPr>
        <p:grpSpPr>
          <a:xfrm>
            <a:off x="332762" y="4730914"/>
            <a:ext cx="2972733" cy="2420798"/>
            <a:chOff x="332762" y="4730914"/>
            <a:chExt cx="2972733" cy="2420798"/>
          </a:xfrm>
        </p:grpSpPr>
        <p:grpSp>
          <p:nvGrpSpPr>
            <p:cNvPr id="1034" name="Группа 1033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1031" name="Скругленная соединительная линия 103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033" name="Скругленная соединительная линия 1032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1038" name="Скругленная соединительная линия 1037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48" name="Группа 47"/>
          <p:cNvGrpSpPr/>
          <p:nvPr/>
        </p:nvGrpSpPr>
        <p:grpSpPr>
          <a:xfrm rot="10319557">
            <a:off x="5990020" y="-255259"/>
            <a:ext cx="2972733" cy="2420798"/>
            <a:chOff x="332762" y="4730914"/>
            <a:chExt cx="2972733" cy="2420798"/>
          </a:xfrm>
        </p:grpSpPr>
        <p:grpSp>
          <p:nvGrpSpPr>
            <p:cNvPr id="49" name="Группа 48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51" name="Скругленная соединительная линия 5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2" name="Скругленная соединительная линия 51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50" name="Скругленная соединительная линия 49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18" name="Picture 2" descr="https://i.pinimg.com/564x/57/2d/14/572d146bf87ab4ecc0ddc86e9fbf3ed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55" b="98185" l="53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4739442"/>
            <a:ext cx="20105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960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332762" y="548680"/>
            <a:ext cx="8568952" cy="5904656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1096" y="2060848"/>
            <a:ext cx="6303118" cy="20056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800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Полилиния 11"/>
          <p:cNvSpPr/>
          <p:nvPr/>
        </p:nvSpPr>
        <p:spPr>
          <a:xfrm rot="10800000" flipH="1">
            <a:off x="-9654" y="494772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452" y="955140"/>
            <a:ext cx="7633565" cy="709832"/>
          </a:xfrm>
        </p:spPr>
        <p:txBody>
          <a:bodyPr>
            <a:normAutofit/>
          </a:bodyPr>
          <a:lstStyle/>
          <a:p>
            <a:endParaRPr lang="ru-RU" sz="1800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Полилиния 10"/>
          <p:cNvSpPr/>
          <p:nvPr/>
        </p:nvSpPr>
        <p:spPr>
          <a:xfrm flipH="1">
            <a:off x="5857624" y="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39" name="Группа 1038"/>
          <p:cNvGrpSpPr/>
          <p:nvPr/>
        </p:nvGrpSpPr>
        <p:grpSpPr>
          <a:xfrm>
            <a:off x="332762" y="4730914"/>
            <a:ext cx="2972733" cy="2420798"/>
            <a:chOff x="332762" y="4730914"/>
            <a:chExt cx="2972733" cy="2420798"/>
          </a:xfrm>
        </p:grpSpPr>
        <p:grpSp>
          <p:nvGrpSpPr>
            <p:cNvPr id="1034" name="Группа 1033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1031" name="Скругленная соединительная линия 103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033" name="Скругленная соединительная линия 1032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1038" name="Скругленная соединительная линия 1037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48" name="Группа 47"/>
          <p:cNvGrpSpPr/>
          <p:nvPr/>
        </p:nvGrpSpPr>
        <p:grpSpPr>
          <a:xfrm rot="10319557">
            <a:off x="5990020" y="-255259"/>
            <a:ext cx="2972733" cy="2420798"/>
            <a:chOff x="332762" y="4730914"/>
            <a:chExt cx="2972733" cy="2420798"/>
          </a:xfrm>
        </p:grpSpPr>
        <p:grpSp>
          <p:nvGrpSpPr>
            <p:cNvPr id="49" name="Группа 48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51" name="Скругленная соединительная линия 5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2" name="Скругленная соединительная линия 51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50" name="Скругленная соединительная линия 49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6146" name="Picture 2" descr="https://i.pinimg.com/564x/57/2d/14/572d146bf87ab4ecc0ddc86e9fbf3ed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55" b="98185" l="53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38" y="4771820"/>
            <a:ext cx="20105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 4"/>
          <p:cNvSpPr/>
          <p:nvPr/>
        </p:nvSpPr>
        <p:spPr>
          <a:xfrm>
            <a:off x="842150" y="2719410"/>
            <a:ext cx="2407444" cy="2161732"/>
          </a:xfrm>
          <a:prstGeom prst="ellipse">
            <a:avLst/>
          </a:prstGeom>
          <a:solidFill>
            <a:srgbClr val="FFFFCC"/>
          </a:solidFill>
          <a:ln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3138091" y="4224086"/>
            <a:ext cx="2516272" cy="2120116"/>
          </a:xfrm>
          <a:prstGeom prst="ellipse">
            <a:avLst/>
          </a:prstGeom>
          <a:solidFill>
            <a:srgbClr val="FFFFCC"/>
          </a:solidFill>
          <a:ln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583238" y="2516954"/>
            <a:ext cx="2301130" cy="2136181"/>
          </a:xfrm>
          <a:prstGeom prst="ellipse">
            <a:avLst/>
          </a:prstGeom>
          <a:solidFill>
            <a:srgbClr val="FFFFCC"/>
          </a:solidFill>
          <a:ln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Соединительная линия уступом 19"/>
          <p:cNvCxnSpPr/>
          <p:nvPr/>
        </p:nvCxnSpPr>
        <p:spPr>
          <a:xfrm rot="16200000" flipH="1">
            <a:off x="5765156" y="1758404"/>
            <a:ext cx="1048928" cy="537933"/>
          </a:xfrm>
          <a:prstGeom prst="bentConnector3">
            <a:avLst>
              <a:gd name="adj1" fmla="val 50000"/>
            </a:avLst>
          </a:prstGeom>
          <a:ln w="57150">
            <a:solidFill>
              <a:srgbClr val="FFCC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Соединительная линия уступом 42"/>
          <p:cNvCxnSpPr/>
          <p:nvPr/>
        </p:nvCxnSpPr>
        <p:spPr>
          <a:xfrm rot="5400000">
            <a:off x="1831787" y="1770412"/>
            <a:ext cx="1204522" cy="669510"/>
          </a:xfrm>
          <a:prstGeom prst="bentConnector3">
            <a:avLst>
              <a:gd name="adj1" fmla="val 50000"/>
            </a:avLst>
          </a:prstGeom>
          <a:ln w="57150">
            <a:solidFill>
              <a:srgbClr val="FFCC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Группа 32"/>
          <p:cNvGrpSpPr/>
          <p:nvPr/>
        </p:nvGrpSpPr>
        <p:grpSpPr>
          <a:xfrm>
            <a:off x="2771800" y="1387490"/>
            <a:ext cx="3248853" cy="471540"/>
            <a:chOff x="2459126" y="1332526"/>
            <a:chExt cx="4095222" cy="943079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2459126" y="1340768"/>
              <a:ext cx="4095222" cy="934837"/>
            </a:xfrm>
            <a:prstGeom prst="roundRect">
              <a:avLst/>
            </a:prstGeom>
            <a:solidFill>
              <a:srgbClr val="FFFFCC"/>
            </a:solidFill>
            <a:ln>
              <a:solidFill>
                <a:srgbClr val="FFCC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663933" y="1332526"/>
              <a:ext cx="3600400" cy="461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tx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Риски</a:t>
              </a:r>
              <a:endParaRPr lang="ru-RU" sz="2400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cxnSp>
        <p:nvCxnSpPr>
          <p:cNvPr id="42" name="Прямая со стрелкой 41"/>
          <p:cNvCxnSpPr>
            <a:stCxn id="4" idx="2"/>
            <a:endCxn id="23" idx="0"/>
          </p:cNvCxnSpPr>
          <p:nvPr/>
        </p:nvCxnSpPr>
        <p:spPr>
          <a:xfrm>
            <a:off x="4396227" y="1859030"/>
            <a:ext cx="0" cy="2365056"/>
          </a:xfrm>
          <a:prstGeom prst="straightConnector1">
            <a:avLst/>
          </a:prstGeom>
          <a:ln w="57150">
            <a:solidFill>
              <a:srgbClr val="FFCC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Прямоугольник 44"/>
          <p:cNvSpPr/>
          <p:nvPr/>
        </p:nvSpPr>
        <p:spPr>
          <a:xfrm>
            <a:off x="1043608" y="3284984"/>
            <a:ext cx="19434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Эпидемиологическая ситуация в связи с </a:t>
            </a:r>
            <a:r>
              <a:rPr lang="cs-CZ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Covid-19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305495" y="4881142"/>
            <a:ext cx="22480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Малая активность детей в подготовке к проекту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5644067" y="3023757"/>
            <a:ext cx="23023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Недостаточное количество времени подготовки к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проекту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60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332762" y="548680"/>
            <a:ext cx="8568952" cy="5904656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1096" y="2060848"/>
            <a:ext cx="6303118" cy="20056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800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Полилиния 11"/>
          <p:cNvSpPr/>
          <p:nvPr/>
        </p:nvSpPr>
        <p:spPr>
          <a:xfrm rot="10800000" flipH="1">
            <a:off x="-9654" y="494772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452" y="955140"/>
            <a:ext cx="7633565" cy="709832"/>
          </a:xfrm>
        </p:spPr>
        <p:txBody>
          <a:bodyPr>
            <a:normAutofit/>
          </a:bodyPr>
          <a:lstStyle/>
          <a:p>
            <a:endParaRPr lang="ru-RU" sz="1800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Полилиния 10"/>
          <p:cNvSpPr/>
          <p:nvPr/>
        </p:nvSpPr>
        <p:spPr>
          <a:xfrm flipH="1">
            <a:off x="5857624" y="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39" name="Группа 1038"/>
          <p:cNvGrpSpPr/>
          <p:nvPr/>
        </p:nvGrpSpPr>
        <p:grpSpPr>
          <a:xfrm>
            <a:off x="332762" y="4730914"/>
            <a:ext cx="2972733" cy="2420798"/>
            <a:chOff x="332762" y="4730914"/>
            <a:chExt cx="2972733" cy="2420798"/>
          </a:xfrm>
        </p:grpSpPr>
        <p:grpSp>
          <p:nvGrpSpPr>
            <p:cNvPr id="1034" name="Группа 1033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1031" name="Скругленная соединительная линия 103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033" name="Скругленная соединительная линия 1032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1038" name="Скругленная соединительная линия 1037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48" name="Группа 47"/>
          <p:cNvGrpSpPr/>
          <p:nvPr/>
        </p:nvGrpSpPr>
        <p:grpSpPr>
          <a:xfrm rot="10319557">
            <a:off x="5990020" y="-255259"/>
            <a:ext cx="2972733" cy="2420798"/>
            <a:chOff x="332762" y="4730914"/>
            <a:chExt cx="2972733" cy="2420798"/>
          </a:xfrm>
        </p:grpSpPr>
        <p:grpSp>
          <p:nvGrpSpPr>
            <p:cNvPr id="49" name="Группа 48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51" name="Скругленная соединительная линия 5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2" name="Скругленная соединительная линия 51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50" name="Скругленная соединительная линия 49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6146" name="Picture 2" descr="https://i.pinimg.com/564x/57/2d/14/572d146bf87ab4ecc0ddc86e9fbf3ed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55" b="98185" l="53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38" y="4771820"/>
            <a:ext cx="20105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 4"/>
          <p:cNvSpPr/>
          <p:nvPr/>
        </p:nvSpPr>
        <p:spPr>
          <a:xfrm>
            <a:off x="842150" y="2719410"/>
            <a:ext cx="2407444" cy="2161732"/>
          </a:xfrm>
          <a:prstGeom prst="ellipse">
            <a:avLst/>
          </a:prstGeom>
          <a:solidFill>
            <a:srgbClr val="FFFFCC"/>
          </a:solidFill>
          <a:ln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3138091" y="4224086"/>
            <a:ext cx="2516272" cy="2120116"/>
          </a:xfrm>
          <a:prstGeom prst="ellipse">
            <a:avLst/>
          </a:prstGeom>
          <a:solidFill>
            <a:srgbClr val="FFFFCC"/>
          </a:solidFill>
          <a:ln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583238" y="2516954"/>
            <a:ext cx="2301130" cy="2136181"/>
          </a:xfrm>
          <a:prstGeom prst="ellipse">
            <a:avLst/>
          </a:prstGeom>
          <a:solidFill>
            <a:srgbClr val="FFFFCC"/>
          </a:solidFill>
          <a:ln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Соединительная линия уступом 19"/>
          <p:cNvCxnSpPr/>
          <p:nvPr/>
        </p:nvCxnSpPr>
        <p:spPr>
          <a:xfrm rot="16200000" flipH="1">
            <a:off x="5765156" y="1758404"/>
            <a:ext cx="1048928" cy="537933"/>
          </a:xfrm>
          <a:prstGeom prst="bentConnector3">
            <a:avLst>
              <a:gd name="adj1" fmla="val 50000"/>
            </a:avLst>
          </a:prstGeom>
          <a:ln w="57150">
            <a:solidFill>
              <a:srgbClr val="FFCC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Соединительная линия уступом 42"/>
          <p:cNvCxnSpPr/>
          <p:nvPr/>
        </p:nvCxnSpPr>
        <p:spPr>
          <a:xfrm rot="5400000">
            <a:off x="1831787" y="1770412"/>
            <a:ext cx="1204522" cy="669510"/>
          </a:xfrm>
          <a:prstGeom prst="bentConnector3">
            <a:avLst>
              <a:gd name="adj1" fmla="val 50000"/>
            </a:avLst>
          </a:prstGeom>
          <a:ln w="57150">
            <a:solidFill>
              <a:srgbClr val="FFCC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Группа 32"/>
          <p:cNvGrpSpPr/>
          <p:nvPr/>
        </p:nvGrpSpPr>
        <p:grpSpPr>
          <a:xfrm>
            <a:off x="2771800" y="1387490"/>
            <a:ext cx="3248853" cy="471540"/>
            <a:chOff x="2459126" y="1332526"/>
            <a:chExt cx="4095222" cy="943079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2459126" y="1340768"/>
              <a:ext cx="4095222" cy="934837"/>
            </a:xfrm>
            <a:prstGeom prst="roundRect">
              <a:avLst/>
            </a:prstGeom>
            <a:solidFill>
              <a:srgbClr val="FFFFCC"/>
            </a:solidFill>
            <a:ln>
              <a:solidFill>
                <a:srgbClr val="FFCC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663933" y="1332526"/>
              <a:ext cx="3600400" cy="923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tx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Путь преодоления</a:t>
              </a:r>
              <a:endParaRPr lang="ru-RU" sz="2400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cxnSp>
        <p:nvCxnSpPr>
          <p:cNvPr id="42" name="Прямая со стрелкой 41"/>
          <p:cNvCxnSpPr>
            <a:stCxn id="4" idx="2"/>
            <a:endCxn id="23" idx="0"/>
          </p:cNvCxnSpPr>
          <p:nvPr/>
        </p:nvCxnSpPr>
        <p:spPr>
          <a:xfrm>
            <a:off x="4396227" y="1859030"/>
            <a:ext cx="0" cy="2365056"/>
          </a:xfrm>
          <a:prstGeom prst="straightConnector1">
            <a:avLst/>
          </a:prstGeom>
          <a:ln w="57150">
            <a:solidFill>
              <a:srgbClr val="FFCC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Прямоугольник 44"/>
          <p:cNvSpPr/>
          <p:nvPr/>
        </p:nvSpPr>
        <p:spPr>
          <a:xfrm>
            <a:off x="1043608" y="3041558"/>
            <a:ext cx="237443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соблюдение санитарно-эпидемиологических мер в процессе реализации проекта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3493206" y="4725803"/>
            <a:ext cx="22480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отивировать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активность детей в ходе игровой деятельности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5581984" y="3114259"/>
            <a:ext cx="23023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величение времени подготовки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14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332762" y="548680"/>
            <a:ext cx="8568952" cy="5904656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067579"/>
              </p:ext>
            </p:extLst>
          </p:nvPr>
        </p:nvGraphicFramePr>
        <p:xfrm>
          <a:off x="1311275" y="2060575"/>
          <a:ext cx="6302375" cy="200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Полилиния 11"/>
          <p:cNvSpPr/>
          <p:nvPr/>
        </p:nvSpPr>
        <p:spPr>
          <a:xfrm rot="10800000" flipH="1">
            <a:off x="-9654" y="494772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452" y="955140"/>
            <a:ext cx="7633565" cy="70983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Задачи проекта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Полилиния 10"/>
          <p:cNvSpPr/>
          <p:nvPr/>
        </p:nvSpPr>
        <p:spPr>
          <a:xfrm flipH="1">
            <a:off x="5857624" y="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39" name="Группа 1038"/>
          <p:cNvGrpSpPr/>
          <p:nvPr/>
        </p:nvGrpSpPr>
        <p:grpSpPr>
          <a:xfrm>
            <a:off x="332762" y="4730914"/>
            <a:ext cx="2972733" cy="2420798"/>
            <a:chOff x="332762" y="4730914"/>
            <a:chExt cx="2972733" cy="2420798"/>
          </a:xfrm>
        </p:grpSpPr>
        <p:grpSp>
          <p:nvGrpSpPr>
            <p:cNvPr id="1034" name="Группа 1033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1031" name="Скругленная соединительная линия 103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033" name="Скругленная соединительная линия 1032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1038" name="Скругленная соединительная линия 1037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48" name="Группа 47"/>
          <p:cNvGrpSpPr/>
          <p:nvPr/>
        </p:nvGrpSpPr>
        <p:grpSpPr>
          <a:xfrm rot="10319557">
            <a:off x="5990020" y="-255259"/>
            <a:ext cx="2972733" cy="2420798"/>
            <a:chOff x="332762" y="4730914"/>
            <a:chExt cx="2972733" cy="2420798"/>
          </a:xfrm>
        </p:grpSpPr>
        <p:grpSp>
          <p:nvGrpSpPr>
            <p:cNvPr id="49" name="Группа 48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51" name="Скругленная соединительная линия 5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2" name="Скругленная соединительная линия 51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50" name="Скругленная соединительная линия 49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6146" name="Picture 2" descr="https://i.pinimg.com/564x/57/2d/14/572d146bf87ab4ecc0ddc86e9fbf3ed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155" b="98185" l="53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38" y="4771820"/>
            <a:ext cx="20105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Стрелка вправо 12">
            <a:hlinkClick r:id="rId9" action="ppaction://hlinksldjump"/>
          </p:cNvPr>
          <p:cNvSpPr/>
          <p:nvPr/>
        </p:nvSpPr>
        <p:spPr>
          <a:xfrm>
            <a:off x="251520" y="6093296"/>
            <a:ext cx="1296144" cy="601216"/>
          </a:xfrm>
          <a:prstGeom prst="rightArrow">
            <a:avLst/>
          </a:prstGeom>
          <a:solidFill>
            <a:srgbClr val="B45A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24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332762" y="548680"/>
            <a:ext cx="8568952" cy="5904656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0462600"/>
              </p:ext>
            </p:extLst>
          </p:nvPr>
        </p:nvGraphicFramePr>
        <p:xfrm>
          <a:off x="1331640" y="1910281"/>
          <a:ext cx="7056784" cy="30374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Полилиния 11"/>
          <p:cNvSpPr/>
          <p:nvPr/>
        </p:nvSpPr>
        <p:spPr>
          <a:xfrm rot="10800000" flipH="1">
            <a:off x="-9654" y="494772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452" y="955140"/>
            <a:ext cx="7633565" cy="70983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Задачи для детей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Полилиния 10"/>
          <p:cNvSpPr/>
          <p:nvPr/>
        </p:nvSpPr>
        <p:spPr>
          <a:xfrm flipH="1">
            <a:off x="5857624" y="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39" name="Группа 1038"/>
          <p:cNvGrpSpPr/>
          <p:nvPr/>
        </p:nvGrpSpPr>
        <p:grpSpPr>
          <a:xfrm>
            <a:off x="332762" y="4730914"/>
            <a:ext cx="2972733" cy="2420798"/>
            <a:chOff x="332762" y="4730914"/>
            <a:chExt cx="2972733" cy="2420798"/>
          </a:xfrm>
        </p:grpSpPr>
        <p:grpSp>
          <p:nvGrpSpPr>
            <p:cNvPr id="1034" name="Группа 1033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1031" name="Скругленная соединительная линия 103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033" name="Скругленная соединительная линия 1032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1038" name="Скругленная соединительная линия 1037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48" name="Группа 47"/>
          <p:cNvGrpSpPr/>
          <p:nvPr/>
        </p:nvGrpSpPr>
        <p:grpSpPr>
          <a:xfrm rot="10319557">
            <a:off x="5990020" y="-255259"/>
            <a:ext cx="2972733" cy="2420798"/>
            <a:chOff x="332762" y="4730914"/>
            <a:chExt cx="2972733" cy="2420798"/>
          </a:xfrm>
        </p:grpSpPr>
        <p:grpSp>
          <p:nvGrpSpPr>
            <p:cNvPr id="49" name="Группа 48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51" name="Скругленная соединительная линия 5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2" name="Скругленная соединительная линия 51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50" name="Скругленная соединительная линия 49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6146" name="Picture 2" descr="https://i.pinimg.com/564x/57/2d/14/572d146bf87ab4ecc0ddc86e9fbf3ed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155" b="98185" l="53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38" y="4771820"/>
            <a:ext cx="20105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Стрелка вправо 17">
            <a:hlinkClick r:id="rId9" action="ppaction://hlinksldjump"/>
          </p:cNvPr>
          <p:cNvSpPr/>
          <p:nvPr/>
        </p:nvSpPr>
        <p:spPr>
          <a:xfrm flipH="1">
            <a:off x="251520" y="6093296"/>
            <a:ext cx="1296144" cy="601216"/>
          </a:xfrm>
          <a:prstGeom prst="rightArrow">
            <a:avLst/>
          </a:prstGeom>
          <a:solidFill>
            <a:srgbClr val="B45A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24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332762" y="548680"/>
            <a:ext cx="8568952" cy="5904656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1251107"/>
              </p:ext>
            </p:extLst>
          </p:nvPr>
        </p:nvGraphicFramePr>
        <p:xfrm>
          <a:off x="1311275" y="2060575"/>
          <a:ext cx="6302375" cy="200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Полилиния 11"/>
          <p:cNvSpPr/>
          <p:nvPr/>
        </p:nvSpPr>
        <p:spPr>
          <a:xfrm rot="10800000" flipH="1">
            <a:off x="-9654" y="494772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452" y="955140"/>
            <a:ext cx="7633565" cy="70983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Задачи для родителей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Полилиния 10"/>
          <p:cNvSpPr/>
          <p:nvPr/>
        </p:nvSpPr>
        <p:spPr>
          <a:xfrm flipH="1">
            <a:off x="5857624" y="0"/>
            <a:ext cx="3259247" cy="1910281"/>
          </a:xfrm>
          <a:custGeom>
            <a:avLst/>
            <a:gdLst>
              <a:gd name="connsiteX0" fmla="*/ 36213 w 3259247"/>
              <a:gd name="connsiteY0" fmla="*/ 1765426 h 1910281"/>
              <a:gd name="connsiteX1" fmla="*/ 36213 w 3259247"/>
              <a:gd name="connsiteY1" fmla="*/ 1765426 h 1910281"/>
              <a:gd name="connsiteX2" fmla="*/ 153909 w 3259247"/>
              <a:gd name="connsiteY2" fmla="*/ 1855960 h 1910281"/>
              <a:gd name="connsiteX3" fmla="*/ 181069 w 3259247"/>
              <a:gd name="connsiteY3" fmla="*/ 1865014 h 1910281"/>
              <a:gd name="connsiteX4" fmla="*/ 208229 w 3259247"/>
              <a:gd name="connsiteY4" fmla="*/ 1883121 h 1910281"/>
              <a:gd name="connsiteX5" fmla="*/ 262550 w 3259247"/>
              <a:gd name="connsiteY5" fmla="*/ 1901228 h 1910281"/>
              <a:gd name="connsiteX6" fmla="*/ 289710 w 3259247"/>
              <a:gd name="connsiteY6" fmla="*/ 1910281 h 1910281"/>
              <a:gd name="connsiteX7" fmla="*/ 452673 w 3259247"/>
              <a:gd name="connsiteY7" fmla="*/ 1892174 h 1910281"/>
              <a:gd name="connsiteX8" fmla="*/ 479833 w 3259247"/>
              <a:gd name="connsiteY8" fmla="*/ 1874067 h 1910281"/>
              <a:gd name="connsiteX9" fmla="*/ 506994 w 3259247"/>
              <a:gd name="connsiteY9" fmla="*/ 1846907 h 1910281"/>
              <a:gd name="connsiteX10" fmla="*/ 543208 w 3259247"/>
              <a:gd name="connsiteY10" fmla="*/ 1792586 h 1910281"/>
              <a:gd name="connsiteX11" fmla="*/ 552261 w 3259247"/>
              <a:gd name="connsiteY11" fmla="*/ 1765426 h 1910281"/>
              <a:gd name="connsiteX12" fmla="*/ 588475 w 3259247"/>
              <a:gd name="connsiteY12" fmla="*/ 1711105 h 1910281"/>
              <a:gd name="connsiteX13" fmla="*/ 597528 w 3259247"/>
              <a:gd name="connsiteY13" fmla="*/ 1484768 h 1910281"/>
              <a:gd name="connsiteX14" fmla="*/ 606582 w 3259247"/>
              <a:gd name="connsiteY14" fmla="*/ 1457608 h 1910281"/>
              <a:gd name="connsiteX15" fmla="*/ 615635 w 3259247"/>
              <a:gd name="connsiteY15" fmla="*/ 1421394 h 1910281"/>
              <a:gd name="connsiteX16" fmla="*/ 633742 w 3259247"/>
              <a:gd name="connsiteY16" fmla="*/ 1394234 h 1910281"/>
              <a:gd name="connsiteX17" fmla="*/ 642796 w 3259247"/>
              <a:gd name="connsiteY17" fmla="*/ 1367073 h 1910281"/>
              <a:gd name="connsiteX18" fmla="*/ 679010 w 3259247"/>
              <a:gd name="connsiteY18" fmla="*/ 1312753 h 1910281"/>
              <a:gd name="connsiteX19" fmla="*/ 697116 w 3259247"/>
              <a:gd name="connsiteY19" fmla="*/ 1285592 h 1910281"/>
              <a:gd name="connsiteX20" fmla="*/ 715223 w 3259247"/>
              <a:gd name="connsiteY20" fmla="*/ 1258432 h 1910281"/>
              <a:gd name="connsiteX21" fmla="*/ 769544 w 3259247"/>
              <a:gd name="connsiteY21" fmla="*/ 1222218 h 1910281"/>
              <a:gd name="connsiteX22" fmla="*/ 796705 w 3259247"/>
              <a:gd name="connsiteY22" fmla="*/ 1213164 h 1910281"/>
              <a:gd name="connsiteX23" fmla="*/ 887239 w 3259247"/>
              <a:gd name="connsiteY23" fmla="*/ 1167897 h 1910281"/>
              <a:gd name="connsiteX24" fmla="*/ 959667 w 3259247"/>
              <a:gd name="connsiteY24" fmla="*/ 1140737 h 1910281"/>
              <a:gd name="connsiteX25" fmla="*/ 1032095 w 3259247"/>
              <a:gd name="connsiteY25" fmla="*/ 1122630 h 1910281"/>
              <a:gd name="connsiteX26" fmla="*/ 1113576 w 3259247"/>
              <a:gd name="connsiteY26" fmla="*/ 1095469 h 1910281"/>
              <a:gd name="connsiteX27" fmla="*/ 1167897 w 3259247"/>
              <a:gd name="connsiteY27" fmla="*/ 1077362 h 1910281"/>
              <a:gd name="connsiteX28" fmla="*/ 1258431 w 3259247"/>
              <a:gd name="connsiteY28" fmla="*/ 1059256 h 1910281"/>
              <a:gd name="connsiteX29" fmla="*/ 1448554 w 3259247"/>
              <a:gd name="connsiteY29" fmla="*/ 1077362 h 1910281"/>
              <a:gd name="connsiteX30" fmla="*/ 1484768 w 3259247"/>
              <a:gd name="connsiteY30" fmla="*/ 1086416 h 1910281"/>
              <a:gd name="connsiteX31" fmla="*/ 1539089 w 3259247"/>
              <a:gd name="connsiteY31" fmla="*/ 1104523 h 1910281"/>
              <a:gd name="connsiteX32" fmla="*/ 1584356 w 3259247"/>
              <a:gd name="connsiteY32" fmla="*/ 1113576 h 1910281"/>
              <a:gd name="connsiteX33" fmla="*/ 1620570 w 3259247"/>
              <a:gd name="connsiteY33" fmla="*/ 1122630 h 1910281"/>
              <a:gd name="connsiteX34" fmla="*/ 1692998 w 3259247"/>
              <a:gd name="connsiteY34" fmla="*/ 1131683 h 1910281"/>
              <a:gd name="connsiteX35" fmla="*/ 1801639 w 3259247"/>
              <a:gd name="connsiteY35" fmla="*/ 1122630 h 1910281"/>
              <a:gd name="connsiteX36" fmla="*/ 1828800 w 3259247"/>
              <a:gd name="connsiteY36" fmla="*/ 1104523 h 1910281"/>
              <a:gd name="connsiteX37" fmla="*/ 1883120 w 3259247"/>
              <a:gd name="connsiteY37" fmla="*/ 1095469 h 1910281"/>
              <a:gd name="connsiteX38" fmla="*/ 1937441 w 3259247"/>
              <a:gd name="connsiteY38" fmla="*/ 1077362 h 1910281"/>
              <a:gd name="connsiteX39" fmla="*/ 1973655 w 3259247"/>
              <a:gd name="connsiteY39" fmla="*/ 1068309 h 1910281"/>
              <a:gd name="connsiteX40" fmla="*/ 2027976 w 3259247"/>
              <a:gd name="connsiteY40" fmla="*/ 1050202 h 1910281"/>
              <a:gd name="connsiteX41" fmla="*/ 2046083 w 3259247"/>
              <a:gd name="connsiteY41" fmla="*/ 1023042 h 1910281"/>
              <a:gd name="connsiteX42" fmla="*/ 2127564 w 3259247"/>
              <a:gd name="connsiteY42" fmla="*/ 959667 h 1910281"/>
              <a:gd name="connsiteX43" fmla="*/ 2145671 w 3259247"/>
              <a:gd name="connsiteY43" fmla="*/ 932507 h 1910281"/>
              <a:gd name="connsiteX44" fmla="*/ 2199992 w 3259247"/>
              <a:gd name="connsiteY44" fmla="*/ 869133 h 1910281"/>
              <a:gd name="connsiteX45" fmla="*/ 2218099 w 3259247"/>
              <a:gd name="connsiteY45" fmla="*/ 841972 h 1910281"/>
              <a:gd name="connsiteX46" fmla="*/ 2254312 w 3259247"/>
              <a:gd name="connsiteY46" fmla="*/ 814812 h 1910281"/>
              <a:gd name="connsiteX47" fmla="*/ 2308633 w 3259247"/>
              <a:gd name="connsiteY47" fmla="*/ 760491 h 1910281"/>
              <a:gd name="connsiteX48" fmla="*/ 2353901 w 3259247"/>
              <a:gd name="connsiteY48" fmla="*/ 706170 h 1910281"/>
              <a:gd name="connsiteX49" fmla="*/ 2381061 w 3259247"/>
              <a:gd name="connsiteY49" fmla="*/ 688063 h 1910281"/>
              <a:gd name="connsiteX50" fmla="*/ 2399168 w 3259247"/>
              <a:gd name="connsiteY50" fmla="*/ 660903 h 1910281"/>
              <a:gd name="connsiteX51" fmla="*/ 2426328 w 3259247"/>
              <a:gd name="connsiteY51" fmla="*/ 624689 h 1910281"/>
              <a:gd name="connsiteX52" fmla="*/ 2444435 w 3259247"/>
              <a:gd name="connsiteY52" fmla="*/ 588475 h 1910281"/>
              <a:gd name="connsiteX53" fmla="*/ 2480649 w 3259247"/>
              <a:gd name="connsiteY53" fmla="*/ 534155 h 1910281"/>
              <a:gd name="connsiteX54" fmla="*/ 2498756 w 3259247"/>
              <a:gd name="connsiteY54" fmla="*/ 506994 h 1910281"/>
              <a:gd name="connsiteX55" fmla="*/ 2525916 w 3259247"/>
              <a:gd name="connsiteY55" fmla="*/ 443620 h 1910281"/>
              <a:gd name="connsiteX56" fmla="*/ 2562130 w 3259247"/>
              <a:gd name="connsiteY56" fmla="*/ 362139 h 1910281"/>
              <a:gd name="connsiteX57" fmla="*/ 2589291 w 3259247"/>
              <a:gd name="connsiteY57" fmla="*/ 344032 h 1910281"/>
              <a:gd name="connsiteX58" fmla="*/ 2643611 w 3259247"/>
              <a:gd name="connsiteY58" fmla="*/ 334978 h 1910281"/>
              <a:gd name="connsiteX59" fmla="*/ 2915215 w 3259247"/>
              <a:gd name="connsiteY59" fmla="*/ 325925 h 1910281"/>
              <a:gd name="connsiteX60" fmla="*/ 2978590 w 3259247"/>
              <a:gd name="connsiteY60" fmla="*/ 289711 h 1910281"/>
              <a:gd name="connsiteX61" fmla="*/ 3005750 w 3259247"/>
              <a:gd name="connsiteY61" fmla="*/ 262551 h 1910281"/>
              <a:gd name="connsiteX62" fmla="*/ 3105338 w 3259247"/>
              <a:gd name="connsiteY62" fmla="*/ 190123 h 1910281"/>
              <a:gd name="connsiteX63" fmla="*/ 3123445 w 3259247"/>
              <a:gd name="connsiteY63" fmla="*/ 162962 h 1910281"/>
              <a:gd name="connsiteX64" fmla="*/ 3159659 w 3259247"/>
              <a:gd name="connsiteY64" fmla="*/ 144856 h 1910281"/>
              <a:gd name="connsiteX65" fmla="*/ 3186819 w 3259247"/>
              <a:gd name="connsiteY65" fmla="*/ 126749 h 1910281"/>
              <a:gd name="connsiteX66" fmla="*/ 3204926 w 3259247"/>
              <a:gd name="connsiteY66" fmla="*/ 99588 h 1910281"/>
              <a:gd name="connsiteX67" fmla="*/ 3259247 w 3259247"/>
              <a:gd name="connsiteY67" fmla="*/ 63374 h 1910281"/>
              <a:gd name="connsiteX68" fmla="*/ 3232087 w 3259247"/>
              <a:gd name="connsiteY68" fmla="*/ 0 h 1910281"/>
              <a:gd name="connsiteX69" fmla="*/ 0 w 3259247"/>
              <a:gd name="connsiteY69" fmla="*/ 27160 h 1910281"/>
              <a:gd name="connsiteX70" fmla="*/ 54320 w 3259247"/>
              <a:gd name="connsiteY70" fmla="*/ 1819747 h 191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259247" h="1910281">
                <a:moveTo>
                  <a:pt x="36213" y="1765426"/>
                </a:moveTo>
                <a:lnTo>
                  <a:pt x="36213" y="1765426"/>
                </a:lnTo>
                <a:cubicBezTo>
                  <a:pt x="53083" y="1779886"/>
                  <a:pt x="125734" y="1846568"/>
                  <a:pt x="153909" y="1855960"/>
                </a:cubicBezTo>
                <a:cubicBezTo>
                  <a:pt x="162962" y="1858978"/>
                  <a:pt x="172533" y="1860746"/>
                  <a:pt x="181069" y="1865014"/>
                </a:cubicBezTo>
                <a:cubicBezTo>
                  <a:pt x="190801" y="1869880"/>
                  <a:pt x="198286" y="1878702"/>
                  <a:pt x="208229" y="1883121"/>
                </a:cubicBezTo>
                <a:cubicBezTo>
                  <a:pt x="225670" y="1890873"/>
                  <a:pt x="244443" y="1895192"/>
                  <a:pt x="262550" y="1901228"/>
                </a:cubicBezTo>
                <a:lnTo>
                  <a:pt x="289710" y="1910281"/>
                </a:lnTo>
                <a:cubicBezTo>
                  <a:pt x="306686" y="1909149"/>
                  <a:pt x="409471" y="1913775"/>
                  <a:pt x="452673" y="1892174"/>
                </a:cubicBezTo>
                <a:cubicBezTo>
                  <a:pt x="462405" y="1887308"/>
                  <a:pt x="471474" y="1881033"/>
                  <a:pt x="479833" y="1874067"/>
                </a:cubicBezTo>
                <a:cubicBezTo>
                  <a:pt x="489669" y="1865870"/>
                  <a:pt x="497940" y="1855960"/>
                  <a:pt x="506994" y="1846907"/>
                </a:cubicBezTo>
                <a:cubicBezTo>
                  <a:pt x="528520" y="1782328"/>
                  <a:pt x="497997" y="1860403"/>
                  <a:pt x="543208" y="1792586"/>
                </a:cubicBezTo>
                <a:cubicBezTo>
                  <a:pt x="548502" y="1784646"/>
                  <a:pt x="547627" y="1773768"/>
                  <a:pt x="552261" y="1765426"/>
                </a:cubicBezTo>
                <a:cubicBezTo>
                  <a:pt x="562829" y="1746403"/>
                  <a:pt x="588475" y="1711105"/>
                  <a:pt x="588475" y="1711105"/>
                </a:cubicBezTo>
                <a:cubicBezTo>
                  <a:pt x="591493" y="1635659"/>
                  <a:pt x="592148" y="1560082"/>
                  <a:pt x="597528" y="1484768"/>
                </a:cubicBezTo>
                <a:cubicBezTo>
                  <a:pt x="598208" y="1475249"/>
                  <a:pt x="603960" y="1466784"/>
                  <a:pt x="606582" y="1457608"/>
                </a:cubicBezTo>
                <a:cubicBezTo>
                  <a:pt x="610000" y="1445644"/>
                  <a:pt x="610734" y="1432831"/>
                  <a:pt x="615635" y="1421394"/>
                </a:cubicBezTo>
                <a:cubicBezTo>
                  <a:pt x="619921" y="1411393"/>
                  <a:pt x="628876" y="1403966"/>
                  <a:pt x="633742" y="1394234"/>
                </a:cubicBezTo>
                <a:cubicBezTo>
                  <a:pt x="638010" y="1385698"/>
                  <a:pt x="638161" y="1375415"/>
                  <a:pt x="642796" y="1367073"/>
                </a:cubicBezTo>
                <a:cubicBezTo>
                  <a:pt x="653365" y="1348050"/>
                  <a:pt x="666939" y="1330860"/>
                  <a:pt x="679010" y="1312753"/>
                </a:cubicBezTo>
                <a:lnTo>
                  <a:pt x="697116" y="1285592"/>
                </a:lnTo>
                <a:cubicBezTo>
                  <a:pt x="703151" y="1276539"/>
                  <a:pt x="706170" y="1264468"/>
                  <a:pt x="715223" y="1258432"/>
                </a:cubicBezTo>
                <a:cubicBezTo>
                  <a:pt x="733330" y="1246361"/>
                  <a:pt x="748899" y="1229100"/>
                  <a:pt x="769544" y="1222218"/>
                </a:cubicBezTo>
                <a:cubicBezTo>
                  <a:pt x="778598" y="1219200"/>
                  <a:pt x="788363" y="1217799"/>
                  <a:pt x="796705" y="1213164"/>
                </a:cubicBezTo>
                <a:cubicBezTo>
                  <a:pt x="884896" y="1164169"/>
                  <a:pt x="816466" y="1185591"/>
                  <a:pt x="887239" y="1167897"/>
                </a:cubicBezTo>
                <a:cubicBezTo>
                  <a:pt x="929996" y="1139393"/>
                  <a:pt x="899781" y="1154557"/>
                  <a:pt x="959667" y="1140737"/>
                </a:cubicBezTo>
                <a:cubicBezTo>
                  <a:pt x="983915" y="1135141"/>
                  <a:pt x="1032095" y="1122630"/>
                  <a:pt x="1032095" y="1122630"/>
                </a:cubicBezTo>
                <a:cubicBezTo>
                  <a:pt x="1082240" y="1089199"/>
                  <a:pt x="1035512" y="1114985"/>
                  <a:pt x="1113576" y="1095469"/>
                </a:cubicBezTo>
                <a:cubicBezTo>
                  <a:pt x="1132093" y="1090840"/>
                  <a:pt x="1149380" y="1081991"/>
                  <a:pt x="1167897" y="1077362"/>
                </a:cubicBezTo>
                <a:cubicBezTo>
                  <a:pt x="1221919" y="1063857"/>
                  <a:pt x="1191837" y="1070354"/>
                  <a:pt x="1258431" y="1059256"/>
                </a:cubicBezTo>
                <a:cubicBezTo>
                  <a:pt x="1332679" y="1064559"/>
                  <a:pt x="1380421" y="1064974"/>
                  <a:pt x="1448554" y="1077362"/>
                </a:cubicBezTo>
                <a:cubicBezTo>
                  <a:pt x="1460796" y="1079588"/>
                  <a:pt x="1472850" y="1082841"/>
                  <a:pt x="1484768" y="1086416"/>
                </a:cubicBezTo>
                <a:cubicBezTo>
                  <a:pt x="1503049" y="1091901"/>
                  <a:pt x="1520373" y="1100780"/>
                  <a:pt x="1539089" y="1104523"/>
                </a:cubicBezTo>
                <a:cubicBezTo>
                  <a:pt x="1554178" y="1107541"/>
                  <a:pt x="1569335" y="1110238"/>
                  <a:pt x="1584356" y="1113576"/>
                </a:cubicBezTo>
                <a:cubicBezTo>
                  <a:pt x="1596503" y="1116275"/>
                  <a:pt x="1608296" y="1120584"/>
                  <a:pt x="1620570" y="1122630"/>
                </a:cubicBezTo>
                <a:cubicBezTo>
                  <a:pt x="1644569" y="1126630"/>
                  <a:pt x="1668855" y="1128665"/>
                  <a:pt x="1692998" y="1131683"/>
                </a:cubicBezTo>
                <a:cubicBezTo>
                  <a:pt x="1729212" y="1128665"/>
                  <a:pt x="1766005" y="1129757"/>
                  <a:pt x="1801639" y="1122630"/>
                </a:cubicBezTo>
                <a:cubicBezTo>
                  <a:pt x="1812309" y="1120496"/>
                  <a:pt x="1818477" y="1107964"/>
                  <a:pt x="1828800" y="1104523"/>
                </a:cubicBezTo>
                <a:cubicBezTo>
                  <a:pt x="1846214" y="1098718"/>
                  <a:pt x="1865312" y="1099921"/>
                  <a:pt x="1883120" y="1095469"/>
                </a:cubicBezTo>
                <a:cubicBezTo>
                  <a:pt x="1901637" y="1090840"/>
                  <a:pt x="1918924" y="1081991"/>
                  <a:pt x="1937441" y="1077362"/>
                </a:cubicBezTo>
                <a:cubicBezTo>
                  <a:pt x="1949512" y="1074344"/>
                  <a:pt x="1961737" y="1071884"/>
                  <a:pt x="1973655" y="1068309"/>
                </a:cubicBezTo>
                <a:cubicBezTo>
                  <a:pt x="1991937" y="1062825"/>
                  <a:pt x="2027976" y="1050202"/>
                  <a:pt x="2027976" y="1050202"/>
                </a:cubicBezTo>
                <a:cubicBezTo>
                  <a:pt x="2034012" y="1041149"/>
                  <a:pt x="2037894" y="1030207"/>
                  <a:pt x="2046083" y="1023042"/>
                </a:cubicBezTo>
                <a:cubicBezTo>
                  <a:pt x="2108209" y="968683"/>
                  <a:pt x="2086692" y="1008714"/>
                  <a:pt x="2127564" y="959667"/>
                </a:cubicBezTo>
                <a:cubicBezTo>
                  <a:pt x="2134530" y="951308"/>
                  <a:pt x="2138705" y="940866"/>
                  <a:pt x="2145671" y="932507"/>
                </a:cubicBezTo>
                <a:cubicBezTo>
                  <a:pt x="2211470" y="853548"/>
                  <a:pt x="2132186" y="964062"/>
                  <a:pt x="2199992" y="869133"/>
                </a:cubicBezTo>
                <a:cubicBezTo>
                  <a:pt x="2206317" y="860279"/>
                  <a:pt x="2210405" y="849666"/>
                  <a:pt x="2218099" y="841972"/>
                </a:cubicBezTo>
                <a:cubicBezTo>
                  <a:pt x="2228768" y="831303"/>
                  <a:pt x="2242241" y="823865"/>
                  <a:pt x="2254312" y="814812"/>
                </a:cubicBezTo>
                <a:cubicBezTo>
                  <a:pt x="2286502" y="750433"/>
                  <a:pt x="2252301" y="800728"/>
                  <a:pt x="2308633" y="760491"/>
                </a:cubicBezTo>
                <a:cubicBezTo>
                  <a:pt x="2360545" y="723412"/>
                  <a:pt x="2314197" y="745875"/>
                  <a:pt x="2353901" y="706170"/>
                </a:cubicBezTo>
                <a:cubicBezTo>
                  <a:pt x="2361595" y="698476"/>
                  <a:pt x="2372008" y="694099"/>
                  <a:pt x="2381061" y="688063"/>
                </a:cubicBezTo>
                <a:cubicBezTo>
                  <a:pt x="2387097" y="679010"/>
                  <a:pt x="2392844" y="669757"/>
                  <a:pt x="2399168" y="660903"/>
                </a:cubicBezTo>
                <a:cubicBezTo>
                  <a:pt x="2407938" y="648625"/>
                  <a:pt x="2418331" y="637485"/>
                  <a:pt x="2426328" y="624689"/>
                </a:cubicBezTo>
                <a:cubicBezTo>
                  <a:pt x="2433481" y="613244"/>
                  <a:pt x="2437491" y="600048"/>
                  <a:pt x="2444435" y="588475"/>
                </a:cubicBezTo>
                <a:cubicBezTo>
                  <a:pt x="2455631" y="569815"/>
                  <a:pt x="2468578" y="552262"/>
                  <a:pt x="2480649" y="534155"/>
                </a:cubicBezTo>
                <a:lnTo>
                  <a:pt x="2498756" y="506994"/>
                </a:lnTo>
                <a:cubicBezTo>
                  <a:pt x="2522707" y="411194"/>
                  <a:pt x="2490189" y="524008"/>
                  <a:pt x="2525916" y="443620"/>
                </a:cubicBezTo>
                <a:cubicBezTo>
                  <a:pt x="2540259" y="411348"/>
                  <a:pt x="2537543" y="386725"/>
                  <a:pt x="2562130" y="362139"/>
                </a:cubicBezTo>
                <a:cubicBezTo>
                  <a:pt x="2569824" y="354445"/>
                  <a:pt x="2578968" y="347473"/>
                  <a:pt x="2589291" y="344032"/>
                </a:cubicBezTo>
                <a:cubicBezTo>
                  <a:pt x="2606705" y="338227"/>
                  <a:pt x="2625283" y="335996"/>
                  <a:pt x="2643611" y="334978"/>
                </a:cubicBezTo>
                <a:cubicBezTo>
                  <a:pt x="2734056" y="329953"/>
                  <a:pt x="2824680" y="328943"/>
                  <a:pt x="2915215" y="325925"/>
                </a:cubicBezTo>
                <a:cubicBezTo>
                  <a:pt x="2937352" y="314857"/>
                  <a:pt x="2959396" y="305706"/>
                  <a:pt x="2978590" y="289711"/>
                </a:cubicBezTo>
                <a:cubicBezTo>
                  <a:pt x="2988426" y="281515"/>
                  <a:pt x="2995841" y="270659"/>
                  <a:pt x="3005750" y="262551"/>
                </a:cubicBezTo>
                <a:cubicBezTo>
                  <a:pt x="3050370" y="226044"/>
                  <a:pt x="3066233" y="216194"/>
                  <a:pt x="3105338" y="190123"/>
                </a:cubicBezTo>
                <a:cubicBezTo>
                  <a:pt x="3111374" y="181069"/>
                  <a:pt x="3115086" y="169928"/>
                  <a:pt x="3123445" y="162962"/>
                </a:cubicBezTo>
                <a:cubicBezTo>
                  <a:pt x="3133813" y="154322"/>
                  <a:pt x="3147941" y="151552"/>
                  <a:pt x="3159659" y="144856"/>
                </a:cubicBezTo>
                <a:cubicBezTo>
                  <a:pt x="3169106" y="139458"/>
                  <a:pt x="3177766" y="132785"/>
                  <a:pt x="3186819" y="126749"/>
                </a:cubicBezTo>
                <a:cubicBezTo>
                  <a:pt x="3192855" y="117695"/>
                  <a:pt x="3196737" y="106753"/>
                  <a:pt x="3204926" y="99588"/>
                </a:cubicBezTo>
                <a:cubicBezTo>
                  <a:pt x="3221303" y="85258"/>
                  <a:pt x="3259247" y="63374"/>
                  <a:pt x="3259247" y="63374"/>
                </a:cubicBezTo>
                <a:cubicBezTo>
                  <a:pt x="3248520" y="9737"/>
                  <a:pt x="3261075" y="28988"/>
                  <a:pt x="3232087" y="0"/>
                </a:cubicBezTo>
                <a:lnTo>
                  <a:pt x="0" y="27160"/>
                </a:lnTo>
                <a:lnTo>
                  <a:pt x="54320" y="1819747"/>
                </a:lnTo>
              </a:path>
            </a:pathLst>
          </a:cu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39" name="Группа 1038"/>
          <p:cNvGrpSpPr/>
          <p:nvPr/>
        </p:nvGrpSpPr>
        <p:grpSpPr>
          <a:xfrm>
            <a:off x="332762" y="4730914"/>
            <a:ext cx="2972733" cy="2420798"/>
            <a:chOff x="332762" y="4730914"/>
            <a:chExt cx="2972733" cy="2420798"/>
          </a:xfrm>
        </p:grpSpPr>
        <p:grpSp>
          <p:nvGrpSpPr>
            <p:cNvPr id="1034" name="Группа 1033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1031" name="Скругленная соединительная линия 103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033" name="Скругленная соединительная линия 1032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1038" name="Скругленная соединительная линия 1037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48" name="Группа 47"/>
          <p:cNvGrpSpPr/>
          <p:nvPr/>
        </p:nvGrpSpPr>
        <p:grpSpPr>
          <a:xfrm rot="10319557">
            <a:off x="5990020" y="-255259"/>
            <a:ext cx="2972733" cy="2420798"/>
            <a:chOff x="332762" y="4730914"/>
            <a:chExt cx="2972733" cy="2420798"/>
          </a:xfrm>
        </p:grpSpPr>
        <p:grpSp>
          <p:nvGrpSpPr>
            <p:cNvPr id="49" name="Группа 48"/>
            <p:cNvGrpSpPr/>
            <p:nvPr/>
          </p:nvGrpSpPr>
          <p:grpSpPr>
            <a:xfrm rot="20567827">
              <a:off x="332762" y="4730914"/>
              <a:ext cx="1828800" cy="1828800"/>
              <a:chOff x="332762" y="5054079"/>
              <a:chExt cx="1828800" cy="1828800"/>
            </a:xfrm>
          </p:grpSpPr>
          <p:cxnSp>
            <p:nvCxnSpPr>
              <p:cNvPr id="51" name="Скругленная соединительная линия 50"/>
              <p:cNvCxnSpPr/>
              <p:nvPr/>
            </p:nvCxnSpPr>
            <p:spPr>
              <a:xfrm>
                <a:off x="332762" y="50540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2" name="Скругленная соединительная линия 51"/>
              <p:cNvCxnSpPr/>
              <p:nvPr/>
            </p:nvCxnSpPr>
            <p:spPr>
              <a:xfrm>
                <a:off x="1247162" y="5968479"/>
                <a:ext cx="914400" cy="914400"/>
              </a:xfrm>
              <a:prstGeom prst="curvedConnector3">
                <a:avLst/>
              </a:prstGeom>
              <a:ln>
                <a:solidFill>
                  <a:srgbClr val="66330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50" name="Скругленная соединительная линия 49"/>
            <p:cNvCxnSpPr/>
            <p:nvPr/>
          </p:nvCxnSpPr>
          <p:spPr>
            <a:xfrm>
              <a:off x="2391095" y="6237312"/>
              <a:ext cx="914400" cy="914400"/>
            </a:xfrm>
            <a:prstGeom prst="curvedConnector3">
              <a:avLst/>
            </a:prstGeom>
            <a:ln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6146" name="Picture 2" descr="https://i.pinimg.com/564x/57/2d/14/572d146bf87ab4ecc0ddc86e9fbf3ed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155" b="98185" l="53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38" y="4771820"/>
            <a:ext cx="20105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Стрелка вправо 17">
            <a:hlinkClick r:id="rId9" action="ppaction://hlinksldjump"/>
          </p:cNvPr>
          <p:cNvSpPr/>
          <p:nvPr/>
        </p:nvSpPr>
        <p:spPr>
          <a:xfrm flipH="1">
            <a:off x="251520" y="6093296"/>
            <a:ext cx="1296144" cy="601216"/>
          </a:xfrm>
          <a:prstGeom prst="rightArrow">
            <a:avLst/>
          </a:prstGeom>
          <a:solidFill>
            <a:srgbClr val="B45A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28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379</TotalTime>
  <Words>416</Words>
  <Application>Microsoft Office PowerPoint</Application>
  <PresentationFormat>Экран (4:3)</PresentationFormat>
  <Paragraphs>72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Calibri</vt:lpstr>
      <vt:lpstr>Tahoma</vt:lpstr>
      <vt:lpstr>Тема Office</vt:lpstr>
      <vt:lpstr>Презентация PowerPoint</vt:lpstr>
      <vt:lpstr>Муниципальное бюджетное дошкольное учреждение «Детский сад общеразвивающего вида №109»</vt:lpstr>
      <vt:lpstr>Актуальность проекта </vt:lpstr>
      <vt:lpstr>Цель проекта</vt:lpstr>
      <vt:lpstr>Презентация PowerPoint</vt:lpstr>
      <vt:lpstr>Презентация PowerPoint</vt:lpstr>
      <vt:lpstr>Задачи проекта</vt:lpstr>
      <vt:lpstr>Задачи для детей</vt:lpstr>
      <vt:lpstr>Задачи для родителей</vt:lpstr>
      <vt:lpstr>Задачи для педагогов</vt:lpstr>
      <vt:lpstr>Этапы проекта</vt:lpstr>
      <vt:lpstr>Подготовительный этап</vt:lpstr>
      <vt:lpstr>Основной этап</vt:lpstr>
      <vt:lpstr>Презентация PowerPoint</vt:lpstr>
      <vt:lpstr>Презентация PowerPoint</vt:lpstr>
      <vt:lpstr>Заключительный этап</vt:lpstr>
      <vt:lpstr>Продукт проекта</vt:lpstr>
      <vt:lpstr>Оценка эффективности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voskreska</dc:creator>
  <cp:lastModifiedBy>группа №6</cp:lastModifiedBy>
  <cp:revision>31</cp:revision>
  <dcterms:created xsi:type="dcterms:W3CDTF">2021-11-03T14:09:12Z</dcterms:created>
  <dcterms:modified xsi:type="dcterms:W3CDTF">2021-11-09T14:46:08Z</dcterms:modified>
</cp:coreProperties>
</file>