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  <p:sldMasterId id="2147483744" r:id="rId4"/>
    <p:sldMasterId id="2147483780" r:id="rId5"/>
    <p:sldMasterId id="2147483792" r:id="rId6"/>
    <p:sldMasterId id="2147483804" r:id="rId7"/>
    <p:sldMasterId id="2147483816" r:id="rId8"/>
    <p:sldMasterId id="2147483828" r:id="rId9"/>
    <p:sldMasterId id="2147483840" r:id="rId10"/>
    <p:sldMasterId id="2147483888" r:id="rId11"/>
  </p:sldMasterIdLst>
  <p:notesMasterIdLst>
    <p:notesMasterId r:id="rId26"/>
  </p:notesMasterIdLst>
  <p:handoutMasterIdLst>
    <p:handoutMasterId r:id="rId27"/>
  </p:handoutMasterIdLst>
  <p:sldIdLst>
    <p:sldId id="258" r:id="rId12"/>
    <p:sldId id="280" r:id="rId13"/>
    <p:sldId id="260" r:id="rId14"/>
    <p:sldId id="281" r:id="rId15"/>
    <p:sldId id="263" r:id="rId16"/>
    <p:sldId id="266" r:id="rId17"/>
    <p:sldId id="269" r:id="rId18"/>
    <p:sldId id="270" r:id="rId19"/>
    <p:sldId id="271" r:id="rId20"/>
    <p:sldId id="274" r:id="rId21"/>
    <p:sldId id="272" r:id="rId22"/>
    <p:sldId id="273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A1A6A-8473-4173-9703-94319CC416F9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Карманова Марина Александровна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D8F4-33D7-4E4A-B384-F3F9F5CE7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719553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59C71A-9971-4697-8988-7823AD0736F5}" type="datetimeFigureOut">
              <a:rPr lang="ru-RU" smtClean="0"/>
              <a:pPr/>
              <a:t>09.04.2022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Карманова Марина Александровна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D9B32-F7B2-4A0B-9019-F9BCB47B1B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011046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Карманова Марина Александровна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1476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C1C1D-96FE-4BDE-8D67-C660910AAD4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977772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102E7-6E9E-4167-A415-68CE4A16333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07452"/>
      </p:ext>
    </p:extLst>
  </p:cSld>
  <p:clrMapOvr>
    <a:masterClrMapping/>
  </p:clrMapOvr>
  <p:transition spd="med"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599167"/>
      </p:ext>
    </p:extLst>
  </p:cSld>
  <p:clrMapOvr>
    <a:masterClrMapping/>
  </p:clrMapOvr>
  <p:transition spd="med">
    <p:wipe dir="r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337124"/>
      </p:ext>
    </p:extLst>
  </p:cSld>
  <p:clrMapOvr>
    <a:masterClrMapping/>
  </p:clrMapOvr>
  <p:transition spd="med">
    <p:wipe dir="r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9769397"/>
      </p:ext>
    </p:extLst>
  </p:cSld>
  <p:clrMapOvr>
    <a:masterClrMapping/>
  </p:clrMapOvr>
  <p:transition spd="med">
    <p:wipe dir="r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0611108"/>
      </p:ext>
    </p:extLst>
  </p:cSld>
  <p:clrMapOvr>
    <a:masterClrMapping/>
  </p:clrMapOvr>
  <p:transition spd="med">
    <p:wipe dir="r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570311"/>
      </p:ext>
    </p:extLst>
  </p:cSld>
  <p:clrMapOvr>
    <a:masterClrMapping/>
  </p:clrMapOvr>
  <p:transition spd="med">
    <p:wipe dir="r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838927"/>
      </p:ext>
    </p:extLst>
  </p:cSld>
  <p:clrMapOvr>
    <a:masterClrMapping/>
  </p:clrMapOvr>
  <p:transition spd="med">
    <p:wipe dir="r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234521"/>
      </p:ext>
    </p:extLst>
  </p:cSld>
  <p:clrMapOvr>
    <a:masterClrMapping/>
  </p:clrMapOvr>
  <p:transition spd="med">
    <p:wipe dir="r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2080367"/>
      </p:ext>
    </p:extLst>
  </p:cSld>
  <p:clrMapOvr>
    <a:masterClrMapping/>
  </p:clrMapOvr>
  <p:transition spd="med">
    <p:wipe dir="r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193667"/>
      </p:ext>
    </p:extLst>
  </p:cSld>
  <p:clrMapOvr>
    <a:masterClrMapping/>
  </p:clrMapOvr>
  <p:transition spd="med">
    <p:wipe dir="r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534095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EEAF0-745D-4F68-88C2-653E6F83ABE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5413938"/>
      </p:ext>
    </p:extLst>
  </p:cSld>
  <p:clrMapOvr>
    <a:masterClrMapping/>
  </p:clrMapOvr>
  <p:transition spd="med"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84749"/>
      </p:ext>
    </p:extLst>
  </p:cSld>
  <p:clrMapOvr>
    <a:masterClrMapping/>
  </p:clrMapOvr>
  <p:transition spd="med">
    <p:wipe dir="r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6220AFD-1E4F-4B6E-B671-9424729214D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196189"/>
      </p:ext>
    </p:extLst>
  </p:cSld>
  <p:clrMapOvr>
    <a:masterClrMapping/>
  </p:clrMapOvr>
  <p:transition spd="med">
    <p:wipe dir="r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40F33-5259-4E35-8FCF-09A1423358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0890083"/>
      </p:ext>
    </p:extLst>
  </p:cSld>
  <p:clrMapOvr>
    <a:masterClrMapping/>
  </p:clrMapOvr>
  <p:transition spd="med">
    <p:wipe dir="r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B0C05-942B-4F89-91DC-51C63BD6066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7211093"/>
      </p:ext>
    </p:extLst>
  </p:cSld>
  <p:clrMapOvr>
    <a:masterClrMapping/>
  </p:clrMapOvr>
  <p:transition spd="med">
    <p:wipe dir="r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0BCDA-CD7F-476B-A7CD-A51B7DC3D8C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946075"/>
      </p:ext>
    </p:extLst>
  </p:cSld>
  <p:clrMapOvr>
    <a:masterClrMapping/>
  </p:clrMapOvr>
  <p:transition spd="med">
    <p:wipe dir="r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647AF-01C0-42CD-A7E5-A265BC1F33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697030"/>
      </p:ext>
    </p:extLst>
  </p:cSld>
  <p:clrMapOvr>
    <a:masterClrMapping/>
  </p:clrMapOvr>
  <p:transition spd="med">
    <p:wipe dir="r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250D7-F7E7-4DA8-A411-FFF4663CFD2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920344"/>
      </p:ext>
    </p:extLst>
  </p:cSld>
  <p:clrMapOvr>
    <a:masterClrMapping/>
  </p:clrMapOvr>
  <p:transition spd="med">
    <p:wipe dir="r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EB1E8-D480-450F-A886-3E05E5C9E72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892439"/>
      </p:ext>
    </p:extLst>
  </p:cSld>
  <p:clrMapOvr>
    <a:masterClrMapping/>
  </p:clrMapOvr>
  <p:transition spd="med">
    <p:wipe dir="r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9DDD2C-E20E-47C3-9FCD-186BC6A1DD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707811"/>
      </p:ext>
    </p:extLst>
  </p:cSld>
  <p:clrMapOvr>
    <a:masterClrMapping/>
  </p:clrMapOvr>
  <p:transition spd="med">
    <p:wipe dir="r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956A4-E47F-4A8E-8CDD-7BFD5DCF674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545491"/>
      </p:ext>
    </p:extLst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C30EF-154C-4D14-90F8-00C20A7B905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638835"/>
      </p:ext>
    </p:extLst>
  </p:cSld>
  <p:clrMapOvr>
    <a:masterClrMapping/>
  </p:clrMapOvr>
  <p:transition spd="med">
    <p:wipe dir="r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0188F-3658-418F-B401-89B79E1A1AC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144151"/>
      </p:ext>
    </p:extLst>
  </p:cSld>
  <p:clrMapOvr>
    <a:masterClrMapping/>
  </p:clrMapOvr>
  <p:transition spd="med">
    <p:wipe dir="r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42299-BDCF-4BE0-A88F-7057AF2FE6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421210"/>
      </p:ext>
    </p:extLst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23BBE-1356-469F-BB31-CE66E60C121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600611"/>
      </p:ext>
    </p:extLst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6E3B3-D6C7-492E-969A-69759FABE54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1116038"/>
      </p:ext>
    </p:extLst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2F5E8-FFC6-4C03-80CB-46D62EE7C7A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683748"/>
      </p:ext>
    </p:extLst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1776F-C4A3-4132-9B33-7820ABF7659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921709"/>
      </p:ext>
    </p:extLst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70AB7-6A6D-426C-B9BA-41052810142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9196369"/>
      </p:ext>
    </p:extLst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E5B5F-EB8B-469F-A497-E796E5A26F4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389014"/>
      </p:ext>
    </p:extLst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9B1B4-403F-4711-A0B7-269B4CB8418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0585198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76C2C-3218-400B-AA8B-9A3A56299D5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666642"/>
      </p:ext>
    </p:extLst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1DBFA-E224-4C15-A89E-BD91750BE70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084933"/>
      </p:ext>
    </p:extLst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29901-A863-4AD5-A3AD-3F77B63E23B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440444"/>
      </p:ext>
    </p:extLst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C0892-2A29-4F2D-9A17-B83F63628E3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411900"/>
      </p:ext>
    </p:extLst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7032216"/>
      </p:ext>
    </p:extLst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747756"/>
      </p:ext>
    </p:extLst>
  </p:cSld>
  <p:clrMapOvr>
    <a:masterClrMapping/>
  </p:clrMapOvr>
  <p:transition spd="med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845589"/>
      </p:ext>
    </p:extLst>
  </p:cSld>
  <p:clrMapOvr>
    <a:masterClrMapping/>
  </p:clrMapOvr>
  <p:transition spd="med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078461"/>
      </p:ext>
    </p:extLst>
  </p:cSld>
  <p:clrMapOvr>
    <a:masterClrMapping/>
  </p:clrMapOvr>
  <p:transition spd="med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020756"/>
      </p:ext>
    </p:extLst>
  </p:cSld>
  <p:clrMapOvr>
    <a:masterClrMapping/>
  </p:clrMapOvr>
  <p:transition spd="med"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215145"/>
      </p:ext>
    </p:extLst>
  </p:cSld>
  <p:clrMapOvr>
    <a:masterClrMapping/>
  </p:clrMapOvr>
  <p:transition spd="med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425815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0E254-3AE8-48C5-A5EB-5B61AC35CE2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716369"/>
      </p:ext>
    </p:extLst>
  </p:cSld>
  <p:clrMapOvr>
    <a:masterClrMapping/>
  </p:clrMapOvr>
  <p:transition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4163633"/>
      </p:ext>
    </p:extLst>
  </p:cSld>
  <p:clrMapOvr>
    <a:masterClrMapping/>
  </p:clrMapOvr>
  <p:transition spd="med"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225214"/>
      </p:ext>
    </p:extLst>
  </p:cSld>
  <p:clrMapOvr>
    <a:masterClrMapping/>
  </p:clrMapOvr>
  <p:transition spd="med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340305"/>
      </p:ext>
    </p:extLst>
  </p:cSld>
  <p:clrMapOvr>
    <a:masterClrMapping/>
  </p:clrMapOvr>
  <p:transition spd="med"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669993"/>
      </p:ext>
    </p:extLst>
  </p:cSld>
  <p:clrMapOvr>
    <a:masterClrMapping/>
  </p:clrMapOvr>
  <p:transition spd="med"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636518"/>
      </p:ext>
    </p:extLst>
  </p:cSld>
  <p:clrMapOvr>
    <a:masterClrMapping/>
  </p:clrMapOvr>
  <p:transition spd="med"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886016"/>
      </p:ext>
    </p:extLst>
  </p:cSld>
  <p:clrMapOvr>
    <a:masterClrMapping/>
  </p:clrMapOvr>
  <p:transition spd="med"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74139"/>
      </p:ext>
    </p:extLst>
  </p:cSld>
  <p:clrMapOvr>
    <a:masterClrMapping/>
  </p:clrMapOvr>
  <p:transition spd="med"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832081"/>
      </p:ext>
    </p:extLst>
  </p:cSld>
  <p:clrMapOvr>
    <a:masterClrMapping/>
  </p:clrMapOvr>
  <p:transition spd="med"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141463"/>
      </p:ext>
    </p:extLst>
  </p:cSld>
  <p:clrMapOvr>
    <a:masterClrMapping/>
  </p:clrMapOvr>
  <p:transition spd="med"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1806032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04F5D-DE66-4F77-A22B-67AFFA556F1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6350681"/>
      </p:ext>
    </p:extLst>
  </p:cSld>
  <p:clrMapOvr>
    <a:masterClrMapping/>
  </p:clrMapOvr>
  <p:transition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993686"/>
      </p:ext>
    </p:extLst>
  </p:cSld>
  <p:clrMapOvr>
    <a:masterClrMapping/>
  </p:clrMapOvr>
  <p:transition spd="med"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3409416"/>
      </p:ext>
    </p:extLst>
  </p:cSld>
  <p:clrMapOvr>
    <a:masterClrMapping/>
  </p:clrMapOvr>
  <p:transition spd="med"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8317403"/>
      </p:ext>
    </p:extLst>
  </p:cSld>
  <p:clrMapOvr>
    <a:masterClrMapping/>
  </p:clrMapOvr>
  <p:transition spd="med"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354089"/>
      </p:ext>
    </p:extLst>
  </p:cSld>
  <p:clrMapOvr>
    <a:masterClrMapping/>
  </p:clrMapOvr>
  <p:transition spd="med"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18556"/>
      </p:ext>
    </p:extLst>
  </p:cSld>
  <p:clrMapOvr>
    <a:masterClrMapping/>
  </p:clrMapOvr>
  <p:transition spd="med"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490760"/>
      </p:ext>
    </p:extLst>
  </p:cSld>
  <p:clrMapOvr>
    <a:masterClrMapping/>
  </p:clrMapOvr>
  <p:transition spd="med"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483996"/>
      </p:ext>
    </p:extLst>
  </p:cSld>
  <p:clrMapOvr>
    <a:masterClrMapping/>
  </p:clrMapOvr>
  <p:transition spd="med"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58035"/>
      </p:ext>
    </p:extLst>
  </p:cSld>
  <p:clrMapOvr>
    <a:masterClrMapping/>
  </p:clrMapOvr>
  <p:transition spd="med"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039666"/>
      </p:ext>
    </p:extLst>
  </p:cSld>
  <p:clrMapOvr>
    <a:masterClrMapping/>
  </p:clrMapOvr>
  <p:transition spd="med"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436046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04DB9-B252-4D85-84A6-9836632AD49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379673"/>
      </p:ext>
    </p:extLst>
  </p:cSld>
  <p:clrMapOvr>
    <a:masterClrMapping/>
  </p:clrMapOvr>
  <p:transition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57212"/>
      </p:ext>
    </p:extLst>
  </p:cSld>
  <p:clrMapOvr>
    <a:masterClrMapping/>
  </p:clrMapOvr>
  <p:transition spd="med"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2076576"/>
      </p:ext>
    </p:extLst>
  </p:cSld>
  <p:clrMapOvr>
    <a:masterClrMapping/>
  </p:clrMapOvr>
  <p:transition spd="med"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234116"/>
      </p:ext>
    </p:extLst>
  </p:cSld>
  <p:clrMapOvr>
    <a:masterClrMapping/>
  </p:clrMapOvr>
  <p:transition spd="med"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96885"/>
      </p:ext>
    </p:extLst>
  </p:cSld>
  <p:clrMapOvr>
    <a:masterClrMapping/>
  </p:clrMapOvr>
  <p:transition spd="med"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990424"/>
      </p:ext>
    </p:extLst>
  </p:cSld>
  <p:clrMapOvr>
    <a:masterClrMapping/>
  </p:clrMapOvr>
  <p:transition spd="med"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67516"/>
      </p:ext>
    </p:extLst>
  </p:cSld>
  <p:clrMapOvr>
    <a:masterClrMapping/>
  </p:clrMapOvr>
  <p:transition spd="med"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0281818"/>
      </p:ext>
    </p:extLst>
  </p:cSld>
  <p:clrMapOvr>
    <a:masterClrMapping/>
  </p:clrMapOvr>
  <p:transition spd="med"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353292"/>
      </p:ext>
    </p:extLst>
  </p:cSld>
  <p:clrMapOvr>
    <a:masterClrMapping/>
  </p:clrMapOvr>
  <p:transition spd="med"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316194"/>
      </p:ext>
    </p:extLst>
  </p:cSld>
  <p:clrMapOvr>
    <a:masterClrMapping/>
  </p:clrMapOvr>
  <p:transition spd="med">
    <p:wipe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448534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2DC06-6BCD-4042-8059-5FC7076BCFA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232669"/>
      </p:ext>
    </p:extLst>
  </p:cSld>
  <p:clrMapOvr>
    <a:masterClrMapping/>
  </p:clrMapOvr>
  <p:transition spd="med"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379694"/>
      </p:ext>
    </p:extLst>
  </p:cSld>
  <p:clrMapOvr>
    <a:masterClrMapping/>
  </p:clrMapOvr>
  <p:transition spd="med"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036206"/>
      </p:ext>
    </p:extLst>
  </p:cSld>
  <p:clrMapOvr>
    <a:masterClrMapping/>
  </p:clrMapOvr>
  <p:transition spd="med"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21223"/>
      </p:ext>
    </p:extLst>
  </p:cSld>
  <p:clrMapOvr>
    <a:masterClrMapping/>
  </p:clrMapOvr>
  <p:transition spd="med"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5877148"/>
      </p:ext>
    </p:extLst>
  </p:cSld>
  <p:clrMapOvr>
    <a:masterClrMapping/>
  </p:clrMapOvr>
  <p:transition spd="med"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436270"/>
      </p:ext>
    </p:extLst>
  </p:cSld>
  <p:clrMapOvr>
    <a:masterClrMapping/>
  </p:clrMapOvr>
  <p:transition spd="med"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417324"/>
      </p:ext>
    </p:extLst>
  </p:cSld>
  <p:clrMapOvr>
    <a:masterClrMapping/>
  </p:clrMapOvr>
  <p:transition spd="med"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450359"/>
      </p:ext>
    </p:extLst>
  </p:cSld>
  <p:clrMapOvr>
    <a:masterClrMapping/>
  </p:clrMapOvr>
  <p:transition spd="med"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4291410"/>
      </p:ext>
    </p:extLst>
  </p:cSld>
  <p:clrMapOvr>
    <a:masterClrMapping/>
  </p:clrMapOvr>
  <p:transition spd="med">
    <p:wipe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280652"/>
      </p:ext>
    </p:extLst>
  </p:cSld>
  <p:clrMapOvr>
    <a:masterClrMapping/>
  </p:clrMapOvr>
  <p:transition spd="med">
    <p:wipe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503849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5BAC2-5D60-4F3C-8253-2B7F6286389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9965802"/>
      </p:ext>
    </p:extLst>
  </p:cSld>
  <p:clrMapOvr>
    <a:masterClrMapping/>
  </p:clrMapOvr>
  <p:transition spd="med"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877606"/>
      </p:ext>
    </p:extLst>
  </p:cSld>
  <p:clrMapOvr>
    <a:masterClrMapping/>
  </p:clrMapOvr>
  <p:transition spd="med">
    <p:wipe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1737611"/>
      </p:ext>
    </p:extLst>
  </p:cSld>
  <p:clrMapOvr>
    <a:masterClrMapping/>
  </p:clrMapOvr>
  <p:transition spd="med"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415694"/>
      </p:ext>
    </p:extLst>
  </p:cSld>
  <p:clrMapOvr>
    <a:masterClrMapping/>
  </p:clrMapOvr>
  <p:transition spd="med"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344327"/>
      </p:ext>
    </p:extLst>
  </p:cSld>
  <p:clrMapOvr>
    <a:masterClrMapping/>
  </p:clrMapOvr>
  <p:transition spd="med"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287028"/>
      </p:ext>
    </p:extLst>
  </p:cSld>
  <p:clrMapOvr>
    <a:masterClrMapping/>
  </p:clrMapOvr>
  <p:transition spd="med"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560321"/>
      </p:ext>
    </p:extLst>
  </p:cSld>
  <p:clrMapOvr>
    <a:masterClrMapping/>
  </p:clrMapOvr>
  <p:transition spd="med"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7069335"/>
      </p:ext>
    </p:extLst>
  </p:cSld>
  <p:clrMapOvr>
    <a:masterClrMapping/>
  </p:clrMapOvr>
  <p:transition spd="med">
    <p:wipe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3788779"/>
      </p:ext>
    </p:extLst>
  </p:cSld>
  <p:clrMapOvr>
    <a:masterClrMapping/>
  </p:clrMapOvr>
  <p:transition spd="med">
    <p:wipe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863232"/>
      </p:ext>
    </p:extLst>
  </p:cSld>
  <p:clrMapOvr>
    <a:masterClrMapping/>
  </p:clrMapOvr>
  <p:transition spd="med"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09076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AF435-93DE-4D92-9FB5-8F1A4338685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850793"/>
      </p:ext>
    </p:extLst>
  </p:cSld>
  <p:clrMapOvr>
    <a:masterClrMapping/>
  </p:clrMapOvr>
  <p:transition spd="med"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008122"/>
      </p:ext>
    </p:extLst>
  </p:cSld>
  <p:clrMapOvr>
    <a:masterClrMapping/>
  </p:clrMapOvr>
  <p:transition spd="med"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8259323"/>
      </p:ext>
    </p:extLst>
  </p:cSld>
  <p:clrMapOvr>
    <a:masterClrMapping/>
  </p:clrMapOvr>
  <p:transition spd="med"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1809528"/>
      </p:ext>
    </p:extLst>
  </p:cSld>
  <p:clrMapOvr>
    <a:masterClrMapping/>
  </p:clrMapOvr>
  <p:transition spd="med">
    <p:wipe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8804622"/>
      </p:ext>
    </p:extLst>
  </p:cSld>
  <p:clrMapOvr>
    <a:masterClrMapping/>
  </p:clrMapOvr>
  <p:transition spd="med">
    <p:wipe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806827"/>
      </p:ext>
    </p:extLst>
  </p:cSld>
  <p:clrMapOvr>
    <a:masterClrMapping/>
  </p:clrMapOvr>
  <p:transition spd="med">
    <p:wipe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570794"/>
      </p:ext>
    </p:extLst>
  </p:cSld>
  <p:clrMapOvr>
    <a:masterClrMapping/>
  </p:clrMapOvr>
  <p:transition spd="med">
    <p:wipe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0259392"/>
      </p:ext>
    </p:extLst>
  </p:cSld>
  <p:clrMapOvr>
    <a:masterClrMapping/>
  </p:clrMapOvr>
  <p:transition spd="med">
    <p:wipe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4639546"/>
      </p:ext>
    </p:extLst>
  </p:cSld>
  <p:clrMapOvr>
    <a:masterClrMapping/>
  </p:clrMapOvr>
  <p:transition spd="med"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713121"/>
      </p:ext>
    </p:extLst>
  </p:cSld>
  <p:clrMapOvr>
    <a:masterClrMapping/>
  </p:clrMapOvr>
  <p:transition spd="med">
    <p:wipe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5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 userDrawn="1"/>
        </p:nvSpPr>
        <p:spPr bwMode="auto">
          <a:xfrm>
            <a:off x="0" y="5562600"/>
            <a:ext cx="12192000" cy="1295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32512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pic>
        <p:nvPicPr>
          <p:cNvPr id="5125" name="Picture 5" descr="j043873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4038600" cy="4038600"/>
          </a:xfrm>
          <a:prstGeom prst="rect">
            <a:avLst/>
          </a:prstGeom>
          <a:noFill/>
          <a:ln w="9525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Rectangle 6"/>
          <p:cNvSpPr>
            <a:spLocks noChangeArrowheads="1"/>
          </p:cNvSpPr>
          <p:nvPr userDrawn="1"/>
        </p:nvSpPr>
        <p:spPr bwMode="gray">
          <a:xfrm rot="5400000">
            <a:off x="5919839" y="-357187"/>
            <a:ext cx="3524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 userDrawn="1"/>
        </p:nvSpPr>
        <p:spPr bwMode="gray">
          <a:xfrm rot="5400000">
            <a:off x="6034139" y="-4662487"/>
            <a:ext cx="123825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8" name="Picture 8" descr="65R1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401" y="597"/>
            <a:ext cx="719667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4165600" y="1752600"/>
            <a:ext cx="8026400" cy="9906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994400" y="3048000"/>
            <a:ext cx="61976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0C711E6-8B8F-43F4-98A5-08C1A7E1C6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9815582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86A38-4F88-4CEC-BCE1-612F1F48D0E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843300"/>
      </p:ext>
    </p:extLst>
  </p:cSld>
  <p:clrMapOvr>
    <a:masterClrMapping/>
  </p:clrMapOvr>
  <p:transition spd="med"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6BE8E-6A9F-4DA2-9C9B-499841DF2F1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1376424"/>
      </p:ext>
    </p:extLst>
  </p:cSld>
  <p:clrMapOvr>
    <a:masterClrMapping/>
  </p:clrMapOvr>
  <p:transition spd="med"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1033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90060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1953-30EF-4754-8F1A-426BD95D712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68954"/>
      </p:ext>
    </p:extLst>
  </p:cSld>
  <p:clrMapOvr>
    <a:masterClrMapping/>
  </p:clrMapOvr>
  <p:transition spd="med">
    <p:wipe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3E64F-A6E1-4039-AE23-7168C0F10D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822269"/>
      </p:ext>
    </p:extLst>
  </p:cSld>
  <p:clrMapOvr>
    <a:masterClrMapping/>
  </p:clrMapOvr>
  <p:transition spd="med">
    <p:wipe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782200-510F-401F-A545-8F5DBF5083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4948858"/>
      </p:ext>
    </p:extLst>
  </p:cSld>
  <p:clrMapOvr>
    <a:masterClrMapping/>
  </p:clrMapOvr>
  <p:transition spd="med">
    <p:wipe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7B76-C180-49DA-8A36-15576A115E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300150"/>
      </p:ext>
    </p:extLst>
  </p:cSld>
  <p:clrMapOvr>
    <a:masterClrMapping/>
  </p:clrMapOvr>
  <p:transition spd="med">
    <p:wipe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3E02-1F3F-476E-A4AA-CAD9B1D3B76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544541"/>
      </p:ext>
    </p:extLst>
  </p:cSld>
  <p:clrMapOvr>
    <a:masterClrMapping/>
  </p:clrMapOvr>
  <p:transition spd="med">
    <p:wipe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B3F45-C1A9-4BE6-A803-576B11B872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737781"/>
      </p:ext>
    </p:extLst>
  </p:cSld>
  <p:clrMapOvr>
    <a:masterClrMapping/>
  </p:clrMapOvr>
  <p:transition spd="med">
    <p:wipe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715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802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715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03AE5-AF5F-4F0C-8EF8-19282BA07B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747638"/>
      </p:ext>
    </p:extLst>
  </p:cSld>
  <p:clrMapOvr>
    <a:masterClrMapping/>
  </p:clrMapOvr>
  <p:transition spd="med">
    <p:wipe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ED1B5-9ABD-4B96-B53D-91AE5CFF69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392839"/>
      </p:ext>
    </p:extLst>
  </p:cSld>
  <p:clrMapOvr>
    <a:masterClrMapping/>
  </p:clrMapOvr>
  <p:transition spd="med"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523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523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C8A56-BEF3-48C6-BF65-7351806C29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59131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400" smtClean="0"/>
            </a:lvl1pPr>
          </a:lstStyle>
          <a:p>
            <a:pPr fontAlgn="base"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FontTx/>
              <a:buNone/>
              <a:defRPr sz="1400" smtClean="0"/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400" smtClean="0"/>
            </a:lvl1pPr>
          </a:lstStyle>
          <a:p>
            <a:pPr fontAlgn="base">
              <a:spcAft>
                <a:spcPct val="0"/>
              </a:spcAft>
              <a:defRPr/>
            </a:pPr>
            <a:fld id="{C04FE543-5A99-4636-8391-318C66C5E0DB}" type="slidenum">
              <a:rPr lang="ru-RU" alt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30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983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822DDD2-5B3C-42DB-AB3F-4A84C1B25CE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892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3399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400" smtClean="0"/>
            </a:lvl1pPr>
          </a:lstStyle>
          <a:p>
            <a:pPr fontAlgn="base"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FontTx/>
              <a:buNone/>
              <a:defRPr sz="1400" smtClean="0"/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400" smtClean="0"/>
            </a:lvl1pPr>
          </a:lstStyle>
          <a:p>
            <a:pPr fontAlgn="base">
              <a:spcAft>
                <a:spcPct val="0"/>
              </a:spcAft>
              <a:defRPr/>
            </a:pPr>
            <a:fld id="{FDE1C9C3-836B-4B9E-83EB-2C85FED3445D}" type="slidenum">
              <a:rPr lang="ru-RU" alt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598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ipe dir="r"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9901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144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731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80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59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134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 userDrawn="1"/>
        </p:nvSpPr>
        <p:spPr bwMode="auto">
          <a:xfrm flipH="1">
            <a:off x="0" y="0"/>
            <a:ext cx="1117600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DA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0800" dir="10800000" algn="ctr" rotWithShape="0">
                    <a:srgbClr val="000000">
                      <a:alpha val="45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 userDrawn="1"/>
        </p:nvSpPr>
        <p:spPr bwMode="gray">
          <a:xfrm rot="5400000">
            <a:off x="6019800" y="685800"/>
            <a:ext cx="152400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Top"/>
            <a:lightRig rig="legacyFlat2" dir="t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 userDrawn="1"/>
        </p:nvSpPr>
        <p:spPr bwMode="gray">
          <a:xfrm rot="5400000">
            <a:off x="6058694" y="-4714081"/>
            <a:ext cx="74612" cy="12192000"/>
          </a:xfrm>
          <a:prstGeom prst="rect">
            <a:avLst/>
          </a:prstGeom>
          <a:gradFill rotWithShape="1">
            <a:gsLst>
              <a:gs pos="0">
                <a:srgbClr val="003366">
                  <a:gamma/>
                  <a:shade val="46275"/>
                  <a:invGamma/>
                </a:srgbClr>
              </a:gs>
              <a:gs pos="50000">
                <a:srgbClr val="003366"/>
              </a:gs>
              <a:gs pos="100000">
                <a:srgbClr val="00336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ObliqueBottom"/>
            <a:lightRig rig="legacyFlat2" dir="b"/>
          </a:scene3d>
          <a:sp3d extrusionH="49200" prstMaterial="legacyMetal">
            <a:bevelT w="13500" h="13500" prst="angle"/>
            <a:bevelB w="13500" h="13500" prst="angle"/>
            <a:extrusionClr>
              <a:srgbClr val="0051A2"/>
            </a:extrusionClr>
            <a:contourClr>
              <a:srgbClr val="003366"/>
            </a:contour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smtClean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srgbClr val="000000"/>
                </a:solidFill>
              </a:rPr>
              <a:t>Карманова Марина Александровна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F376934-D3A0-4EF2-A5D4-E020204FE99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4106" name="Picture 10" descr="j04369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15240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402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med">
    <p:wipe dir="r"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4%20&#1082;&#1083;&#1072;&#1089;&#1089;\Desktop\&#1091;&#1088;&#1086;&#1082;%20&#1086;&#1082;&#1088;&#1091;&#1078;&#1072;&#1102;&#1097;&#1077;&#1075;&#1086;%20&#1084;&#1080;&#1088;&#1072;%20&#1076;&#1083;&#1103;%20&#1072;&#1090;&#1090;&#1077;&#1089;&#1090;&#1072;&#1094;&#1080;&#1080;\&#1086;&#1090;&#1088;&#1099;&#1074;&#1086;&#1082;%20&#1080;&#1079;%20&#1084;&#1091;&#1083;&#1100;&#1090;&#1080;&#1082;&#1072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131022"/>
            <a:ext cx="7772400" cy="1470025"/>
          </a:xfrm>
        </p:spPr>
        <p:txBody>
          <a:bodyPr anchor="ctr"/>
          <a:lstStyle/>
          <a:p>
            <a:pPr eaLnBrk="1" hangingPunct="1"/>
            <a:endParaRPr lang="ru-RU" altLang="ru-RU" sz="44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pPr eaLnBrk="1" hangingPunct="1"/>
            <a:endParaRPr lang="ru-RU" altLang="ru-RU" sz="3200"/>
          </a:p>
        </p:txBody>
      </p:sp>
      <p:pic>
        <p:nvPicPr>
          <p:cNvPr id="2052" name="Picture 4" descr="Yeşil-Duvar-Kağıdı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solidFill>
            <a:srgbClr val="71CD75"/>
          </a:solidFill>
          <a:ln w="9525">
            <a:solidFill>
              <a:srgbClr val="009999"/>
            </a:solidFill>
            <a:miter lim="800000"/>
            <a:headEnd/>
            <a:tailEnd/>
          </a:ln>
        </p:spPr>
      </p:pic>
      <p:sp>
        <p:nvSpPr>
          <p:cNvPr id="2053" name="WordArt 6"/>
          <p:cNvSpPr>
            <a:spLocks noChangeArrowheads="1" noChangeShapeType="1" noTextEdit="1"/>
          </p:cNvSpPr>
          <p:nvPr/>
        </p:nvSpPr>
        <p:spPr bwMode="auto">
          <a:xfrm>
            <a:off x="2782939" y="2492972"/>
            <a:ext cx="66262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3300"/>
                </a:solidFill>
                <a:cs typeface="Arial" panose="020B0604020202020204" pitchFamily="34" charset="0"/>
              </a:rPr>
              <a:t>Окружающий мир</a:t>
            </a:r>
          </a:p>
        </p:txBody>
      </p:sp>
      <p:sp>
        <p:nvSpPr>
          <p:cNvPr id="2054" name="WordArt 7"/>
          <p:cNvSpPr>
            <a:spLocks noChangeArrowheads="1" noChangeShapeType="1" noTextEdit="1"/>
          </p:cNvSpPr>
          <p:nvPr/>
        </p:nvSpPr>
        <p:spPr bwMode="auto">
          <a:xfrm>
            <a:off x="4872037" y="3933833"/>
            <a:ext cx="208756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kern="1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cs typeface="Arial" panose="020B0604020202020204" pitchFamily="34" charset="0"/>
              </a:rPr>
              <a:t>2 класс</a:t>
            </a:r>
          </a:p>
        </p:txBody>
      </p:sp>
      <p:sp>
        <p:nvSpPr>
          <p:cNvPr id="2055" name="WordArt 8"/>
          <p:cNvSpPr>
            <a:spLocks noChangeArrowheads="1" noChangeShapeType="1" noTextEdit="1"/>
          </p:cNvSpPr>
          <p:nvPr/>
        </p:nvSpPr>
        <p:spPr bwMode="auto">
          <a:xfrm>
            <a:off x="1703786" y="6165850"/>
            <a:ext cx="8726487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5800"/>
                </a:solidFill>
                <a:cs typeface="Arial" panose="020B0604020202020204" pitchFamily="34" charset="0"/>
              </a:rPr>
              <a:t>УМК "Школа России": Плешаков А.А. "Мир вокруг нас"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err="1" smtClean="0">
                <a:solidFill>
                  <a:srgbClr val="000000"/>
                </a:solidFill>
              </a:rPr>
              <a:t>Серкова</a:t>
            </a:r>
            <a:r>
              <a:rPr lang="ru-RU" altLang="ru-RU" dirty="0" smtClean="0">
                <a:solidFill>
                  <a:srgbClr val="000000"/>
                </a:solidFill>
              </a:rPr>
              <a:t> Виктория Александровна</a:t>
            </a: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32086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Печень.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48303" y="1628775"/>
            <a:ext cx="5219700" cy="499745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>
                <a:latin typeface="Comic Sans MS" panose="030F0702030302020204" pitchFamily="66" charset="0"/>
              </a:rPr>
              <a:t>	</a:t>
            </a: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Печень живёт с пра-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вой стороны от желуд-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ка в верхней части 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живота. 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	Она вырабатывает 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желчь, которая поступа-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ет в кишечник и помога-</a:t>
            </a:r>
          </a:p>
          <a:p>
            <a:pPr>
              <a:buFontTx/>
              <a:buNone/>
            </a:pPr>
            <a:r>
              <a:rPr lang="ru-RU" altLang="ru-RU">
                <a:solidFill>
                  <a:srgbClr val="333333"/>
                </a:solidFill>
                <a:latin typeface="Comic Sans MS" panose="030F0702030302020204" pitchFamily="66" charset="0"/>
              </a:rPr>
              <a:t>ет переваривать пищу</a:t>
            </a:r>
            <a:r>
              <a:rPr lang="ru-RU" altLang="ru-RU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1508" name="Picture 4" descr="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4" y="1989142"/>
            <a:ext cx="3910013" cy="395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3359549" y="1125538"/>
            <a:ext cx="2449513" cy="18716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0483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30451" y="188913"/>
            <a:ext cx="8229600" cy="1143000"/>
          </a:xfrm>
        </p:spPr>
        <p:txBody>
          <a:bodyPr/>
          <a:lstStyle/>
          <a:p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Желудок</a:t>
            </a:r>
            <a:r>
              <a:rPr lang="ru-RU" altLang="ru-RU" sz="4000">
                <a:solidFill>
                  <a:srgbClr val="000099"/>
                </a:solidFill>
                <a:latin typeface="Comic Sans MS" panose="030F0702030302020204" pitchFamily="66" charset="0"/>
              </a:rPr>
              <a:t> – </a:t>
            </a:r>
            <a:r>
              <a:rPr lang="ru-RU" altLang="ru-RU" sz="4000">
                <a:solidFill>
                  <a:srgbClr val="FF0000"/>
                </a:solidFill>
                <a:latin typeface="Comic Sans MS" panose="030F0702030302020204" pitchFamily="66" charset="0"/>
              </a:rPr>
              <a:t>главное отделение «внутренней кухни».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03837" y="1484318"/>
            <a:ext cx="5364163" cy="53736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	</a:t>
            </a: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Желудок находится в верх-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ней части живота (под рёбра-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ми) с левой стороны. Когда в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него попадает пища, он рас-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тягивается.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	Чем больше пищи мы съе-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даем, тем сильнее растягива-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ется желудок.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	В желудке пища перераба-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тывается, но  лишь наполо-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вину.</a:t>
            </a:r>
          </a:p>
        </p:txBody>
      </p:sp>
      <p:pic>
        <p:nvPicPr>
          <p:cNvPr id="19460" name="Picture 4" descr="1281001644_fourth_stomach_000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80" y="1700217"/>
            <a:ext cx="3802063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774909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Кишечник.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2037" y="1600200"/>
            <a:ext cx="5795963" cy="49974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	Из желудка пища отправляет-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ся в длинное путешествие по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извилистому кишечнику. Он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тянется почти на 8 метров. Только после того как пища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пройдёт этот путь, она превра-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тится в прозрачные растворы,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которые может впитать в себя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кровь и разнести по всему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>
                <a:latin typeface="Comic Sans MS" panose="030F0702030302020204" pitchFamily="66" charset="0"/>
              </a:rPr>
              <a:t>организму. </a:t>
            </a:r>
          </a:p>
        </p:txBody>
      </p:sp>
      <p:pic>
        <p:nvPicPr>
          <p:cNvPr id="20484" name="Picture 4" descr="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5340" y="917381"/>
            <a:ext cx="3586163" cy="572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453952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6922" y="153340"/>
            <a:ext cx="10972800" cy="826374"/>
          </a:xfrm>
        </p:spPr>
        <p:txBody>
          <a:bodyPr/>
          <a:lstStyle/>
          <a:p>
            <a:r>
              <a:rPr lang="ru-RU" altLang="ru-RU" dirty="0">
                <a:solidFill>
                  <a:srgbClr val="000099"/>
                </a:solidFill>
                <a:latin typeface="Comic Sans MS" panose="030F0702030302020204" pitchFamily="66" charset="0"/>
              </a:rPr>
              <a:t>  </a:t>
            </a:r>
            <a:r>
              <a:rPr lang="ru-RU" altLang="ru-RU" dirty="0" smtClean="0">
                <a:solidFill>
                  <a:srgbClr val="000099"/>
                </a:solidFill>
                <a:latin typeface="Comic Sans MS" panose="030F0702030302020204" pitchFamily="66" charset="0"/>
              </a:rPr>
              <a:t>Проверь себя</a:t>
            </a:r>
            <a:endParaRPr lang="ru-RU" altLang="ru-RU" dirty="0">
              <a:solidFill>
                <a:srgbClr val="0000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3" name="Picture 1" descr="C:\Users\4 класс\Desktop\vneshnee-i-vnutrennee-stroen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3013" y="1181731"/>
            <a:ext cx="6760742" cy="5220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9126698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099" name="Picture 6" descr="Yeşil-Duvar-Kağıdı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33332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8136" name="Picture 8" descr="cc8d25d3e82a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725" y="4077478"/>
            <a:ext cx="2671168" cy="278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670081" y="186677"/>
            <a:ext cx="9340948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kern="10" dirty="0" smtClean="0">
                <a:ln w="9525">
                  <a:solidFill>
                    <a:srgbClr val="009999"/>
                  </a:solidFill>
                  <a:round/>
                  <a:headEnd/>
                  <a:tailEnd/>
                </a:ln>
                <a:solidFill>
                  <a:srgbClr val="005800"/>
                </a:solidFill>
                <a:cs typeface="Arial" panose="020B0604020202020204" pitchFamily="34" charset="0"/>
              </a:rPr>
              <a:t>Домашнее задание</a:t>
            </a:r>
            <a:endParaRPr lang="ru-RU" sz="4000" kern="10" dirty="0">
              <a:ln w="9525">
                <a:solidFill>
                  <a:srgbClr val="009999"/>
                </a:solidFill>
                <a:round/>
                <a:headEnd/>
                <a:tailEnd/>
              </a:ln>
              <a:solidFill>
                <a:srgbClr val="005800"/>
              </a:solid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23322" y="1887474"/>
            <a:ext cx="837888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/>
              <a:t>На выбор:</a:t>
            </a:r>
            <a:endParaRPr lang="ru-RU" sz="5400" dirty="0" smtClean="0"/>
          </a:p>
          <a:p>
            <a:r>
              <a:rPr lang="ru-RU" sz="4800" dirty="0" smtClean="0">
                <a:solidFill>
                  <a:srgbClr val="C00000"/>
                </a:solidFill>
              </a:rPr>
              <a:t>1. Учебник с.7, вопрос 1.</a:t>
            </a:r>
          </a:p>
          <a:p>
            <a:r>
              <a:rPr lang="ru-RU" sz="4800" dirty="0" smtClean="0">
                <a:solidFill>
                  <a:srgbClr val="002060"/>
                </a:solidFill>
              </a:rPr>
              <a:t>2. РТ с.4 №2. </a:t>
            </a:r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4488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трывок из мульти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87623" y="257692"/>
            <a:ext cx="8481527" cy="636114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6" descr="Yeşil-Duvar-Kağıdı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139958" y="0"/>
            <a:ext cx="12447036" cy="6858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7" descr="f1649v1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5071" y="296649"/>
            <a:ext cx="317182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2135586" y="765175"/>
            <a:ext cx="6408737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kern="10" dirty="0">
              <a:ln w="9525">
                <a:solidFill>
                  <a:srgbClr val="009999"/>
                </a:solidFill>
                <a:round/>
                <a:headEnd/>
                <a:tailEnd/>
              </a:ln>
              <a:solidFill>
                <a:srgbClr val="005800"/>
              </a:solidFill>
              <a:cs typeface="Arial" panose="020B0604020202020204" pitchFamily="34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4053632" y="6381750"/>
            <a:ext cx="3860800" cy="476250"/>
          </a:xfrm>
        </p:spPr>
        <p:txBody>
          <a:bodyPr/>
          <a:lstStyle/>
          <a:p>
            <a:pPr>
              <a:defRPr/>
            </a:pPr>
            <a:r>
              <a:rPr lang="ru-RU" altLang="ru-RU" dirty="0" err="1" smtClean="0">
                <a:solidFill>
                  <a:srgbClr val="000000"/>
                </a:solidFill>
              </a:rPr>
              <a:t>Серкова</a:t>
            </a:r>
            <a:r>
              <a:rPr lang="ru-RU" altLang="ru-RU" dirty="0" smtClean="0">
                <a:solidFill>
                  <a:srgbClr val="000000"/>
                </a:solidFill>
              </a:rPr>
              <a:t> Виктория Александровна</a:t>
            </a: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71397" y="251927"/>
            <a:ext cx="6372808" cy="11430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Строение тела человека.</a:t>
            </a:r>
          </a:p>
        </p:txBody>
      </p:sp>
      <p:sp>
        <p:nvSpPr>
          <p:cNvPr id="8" name="Нижний колонтитул 1"/>
          <p:cNvSpPr txBox="1">
            <a:spLocks/>
          </p:cNvSpPr>
          <p:nvPr/>
        </p:nvSpPr>
        <p:spPr bwMode="auto">
          <a:xfrm>
            <a:off x="475861" y="1614196"/>
            <a:ext cx="8500188" cy="392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/>
              <a:t>Цель урока: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Узнать о строении тела человека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r>
              <a:rPr lang="ru-RU" sz="2800" b="1" dirty="0" smtClean="0"/>
              <a:t>Задачи на урок:</a:t>
            </a:r>
          </a:p>
          <a:p>
            <a:endParaRPr lang="ru-RU" sz="1400" dirty="0" smtClean="0"/>
          </a:p>
          <a:p>
            <a:r>
              <a:rPr lang="ru-RU" sz="2800" b="1" dirty="0" smtClean="0">
                <a:solidFill>
                  <a:srgbClr val="002060"/>
                </a:solidFill>
              </a:rPr>
              <a:t>-Научиться различать разные виды строения тела человека;</a:t>
            </a: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dirty="0" smtClean="0"/>
              <a:t>-</a:t>
            </a:r>
            <a:r>
              <a:rPr lang="ru-RU" sz="2800" b="1" dirty="0" smtClean="0">
                <a:solidFill>
                  <a:srgbClr val="C00000"/>
                </a:solidFill>
              </a:rPr>
              <a:t>научиться показывать расположение  органов, а также познакомиться с функциями этих органов.</a:t>
            </a:r>
          </a:p>
        </p:txBody>
      </p:sp>
    </p:spTree>
    <p:extLst>
      <p:ext uri="{BB962C8B-B14F-4D97-AF65-F5344CB8AC3E}">
        <p14:creationId xmlns:p14="http://schemas.microsoft.com/office/powerpoint/2010/main" xmlns="" val="9752248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4 класс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882" t="35562" r="3511" b="11249"/>
          <a:stretch>
            <a:fillRect/>
          </a:stretch>
        </p:blipFill>
        <p:spPr bwMode="auto">
          <a:xfrm>
            <a:off x="821093" y="419876"/>
            <a:ext cx="11020253" cy="48519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15888"/>
            <a:ext cx="8229600" cy="1143000"/>
          </a:xfrm>
        </p:spPr>
        <p:txBody>
          <a:bodyPr/>
          <a:lstStyle/>
          <a:p>
            <a:r>
              <a:rPr lang="ru-RU" altLang="ru-RU" sz="3600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 </a:t>
            </a:r>
            <a:endParaRPr lang="ru-RU" altLang="ru-RU" sz="3600" dirty="0">
              <a:latin typeface="Comic Sans MS" panose="030F0702030302020204" pitchFamily="66" charset="0"/>
            </a:endParaRPr>
          </a:p>
        </p:txBody>
      </p:sp>
      <p:pic>
        <p:nvPicPr>
          <p:cNvPr id="9220" name="Picture 4" descr="Копия Рисунок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8966" y="597906"/>
            <a:ext cx="5160963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049236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Работа по учебнику.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75276" y="1600206"/>
            <a:ext cx="4835525" cy="4525963"/>
          </a:xfrm>
        </p:spPr>
        <p:txBody>
          <a:bodyPr/>
          <a:lstStyle/>
          <a:p>
            <a:pPr algn="ctr"/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С помощью рисунка на стр. </a:t>
            </a:r>
            <a:r>
              <a:rPr lang="ru-RU" altLang="ru-RU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5 </a:t>
            </a: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учебника познакомься с внутренними органами человека</a:t>
            </a:r>
            <a:endParaRPr lang="ru-RU" altLang="ru-RU" dirty="0" smtClean="0">
              <a:solidFill>
                <a:srgbClr val="333333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alt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Обрати </a:t>
            </a:r>
            <a:r>
              <a:rPr lang="ru-RU" alt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внимание на их расположение</a:t>
            </a:r>
            <a:r>
              <a:rPr lang="ru-RU" alt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050" name="Picture 2" descr="http://globusstroyproekt.ru/vevepuhiv/21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9369" y="1634792"/>
            <a:ext cx="3367291" cy="44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9218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ru-RU">
                <a:solidFill>
                  <a:srgbClr val="000099"/>
                </a:solidFill>
                <a:latin typeface="Comic Sans MS" panose="030F0702030302020204" pitchFamily="66" charset="0"/>
              </a:rPr>
              <a:t>            </a:t>
            </a:r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Головной мозг.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5899" y="1761761"/>
            <a:ext cx="5219700" cy="4568825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Головной мозг – это 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главный командный 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пункт организма.  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Всеми вашими мыслями, 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чувствами, движениями 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управляет мозг.</a:t>
            </a:r>
          </a:p>
        </p:txBody>
      </p:sp>
      <p:pic>
        <p:nvPicPr>
          <p:cNvPr id="15366" name="Picture 6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3524" y="1628775"/>
            <a:ext cx="3762375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883604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Лёгкие.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03839" y="1600200"/>
            <a:ext cx="5256212" cy="506888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Дыхание человека происхо-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дит при помощи лёгких, 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которые находятся в груди. 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Лёгкие похожи на губку. 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При выдохе они выпускают 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из себя воздух и уменьшают-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ся в размере. Когда мы дела-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ем вдох, лёгкие наполняют-</a:t>
            </a:r>
          </a:p>
          <a:p>
            <a:pPr>
              <a:buFontTx/>
              <a:buNone/>
            </a:pPr>
            <a:r>
              <a:rPr lang="ru-RU" altLang="ru-RU" sz="2800">
                <a:solidFill>
                  <a:srgbClr val="333333"/>
                </a:solidFill>
                <a:latin typeface="Comic Sans MS" panose="030F0702030302020204" pitchFamily="66" charset="0"/>
              </a:rPr>
              <a:t>ся воздухом и расширяются.</a:t>
            </a:r>
          </a:p>
        </p:txBody>
      </p:sp>
      <p:pic>
        <p:nvPicPr>
          <p:cNvPr id="17413" name="Picture 5" descr="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28" y="1700213"/>
            <a:ext cx="4248151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458216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rgbClr val="000099"/>
                </a:solidFill>
                <a:latin typeface="Comic Sans MS" panose="030F0702030302020204" pitchFamily="66" charset="0"/>
              </a:rPr>
              <a:t>Сердце.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94320" y="1600200"/>
            <a:ext cx="5122863" cy="49974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>
                <a:latin typeface="Comic Sans MS" panose="030F0702030302020204" pitchFamily="66" charset="0"/>
              </a:rPr>
              <a:t>	Сердце находится в груди человека. Размером оно всего с кулак.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>
                <a:latin typeface="Comic Sans MS" panose="030F0702030302020204" pitchFamily="66" charset="0"/>
              </a:rPr>
              <a:t>	Сердце – неутомимый мотор, который непрерывно гонит в сосуды кровь и заставляет её обегать всё тело.</a:t>
            </a:r>
          </a:p>
        </p:txBody>
      </p:sp>
      <p:pic>
        <p:nvPicPr>
          <p:cNvPr id="18436" name="Picture 4" descr="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851" y="1484315"/>
            <a:ext cx="3594100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007725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6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8000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alt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8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9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196</Words>
  <Application>Microsoft Office PowerPoint</Application>
  <PresentationFormat>Произвольный</PresentationFormat>
  <Paragraphs>74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Оформление по умолчанию</vt:lpstr>
      <vt:lpstr>1_Оформление по умолчанию</vt:lpstr>
      <vt:lpstr>4_Оформление по умолчанию</vt:lpstr>
      <vt:lpstr>6_Оформление по умолчанию</vt:lpstr>
      <vt:lpstr>9_Оформление по умолчанию</vt:lpstr>
      <vt:lpstr>7_Оформление по умолчанию</vt:lpstr>
      <vt:lpstr>8_Оформление по умолчанию</vt:lpstr>
      <vt:lpstr>10_Оформление по умолчанию</vt:lpstr>
      <vt:lpstr>11_Оформление по умолчанию</vt:lpstr>
      <vt:lpstr>12_Оформление по умолчанию</vt:lpstr>
      <vt:lpstr>16_Оформление по умолчанию</vt:lpstr>
      <vt:lpstr>Слайд 1</vt:lpstr>
      <vt:lpstr>Слайд 2</vt:lpstr>
      <vt:lpstr>Строение тела человека.</vt:lpstr>
      <vt:lpstr>Слайд 4</vt:lpstr>
      <vt:lpstr> </vt:lpstr>
      <vt:lpstr>Работа по учебнику.</vt:lpstr>
      <vt:lpstr>            Головной мозг.</vt:lpstr>
      <vt:lpstr>Лёгкие.</vt:lpstr>
      <vt:lpstr>Сердце.</vt:lpstr>
      <vt:lpstr>Печень.</vt:lpstr>
      <vt:lpstr>Желудок – главное отделение «внутренней кухни».</vt:lpstr>
      <vt:lpstr>Кишечник.</vt:lpstr>
      <vt:lpstr>  Проверь себя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4 класс</cp:lastModifiedBy>
  <cp:revision>28</cp:revision>
  <dcterms:created xsi:type="dcterms:W3CDTF">2017-01-23T16:41:16Z</dcterms:created>
  <dcterms:modified xsi:type="dcterms:W3CDTF">2022-04-09T07:42:38Z</dcterms:modified>
</cp:coreProperties>
</file>