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3" r:id="rId3"/>
    <p:sldId id="268" r:id="rId4"/>
    <p:sldId id="269" r:id="rId5"/>
    <p:sldId id="270" r:id="rId6"/>
    <p:sldId id="271" r:id="rId7"/>
    <p:sldId id="272" r:id="rId8"/>
    <p:sldId id="258" r:id="rId9"/>
    <p:sldId id="273" r:id="rId10"/>
    <p:sldId id="267" r:id="rId11"/>
    <p:sldId id="274" r:id="rId12"/>
    <p:sldId id="264" r:id="rId13"/>
    <p:sldId id="275" r:id="rId14"/>
    <p:sldId id="266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88732-EB64-459A-86B0-37A8DFF7AD1C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D30E8-BAB4-4E70-8020-F33C5327C5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1737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5365-FA58-4EB4-B850-CE41BA4A5B27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D588-A5E5-418A-97F4-35EAF868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5365-FA58-4EB4-B850-CE41BA4A5B27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D588-A5E5-418A-97F4-35EAF868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5365-FA58-4EB4-B850-CE41BA4A5B27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D588-A5E5-418A-97F4-35EAF868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5365-FA58-4EB4-B850-CE41BA4A5B27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D588-A5E5-418A-97F4-35EAF868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5365-FA58-4EB4-B850-CE41BA4A5B27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D588-A5E5-418A-97F4-35EAF868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5365-FA58-4EB4-B850-CE41BA4A5B27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D588-A5E5-418A-97F4-35EAF868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5365-FA58-4EB4-B850-CE41BA4A5B27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D588-A5E5-418A-97F4-35EAF868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5365-FA58-4EB4-B850-CE41BA4A5B27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D588-A5E5-418A-97F4-35EAF868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5365-FA58-4EB4-B850-CE41BA4A5B27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D588-A5E5-418A-97F4-35EAF868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5365-FA58-4EB4-B850-CE41BA4A5B27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D588-A5E5-418A-97F4-35EAF868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5365-FA58-4EB4-B850-CE41BA4A5B27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7D588-A5E5-418A-97F4-35EAF868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5365-FA58-4EB4-B850-CE41BA4A5B27}" type="datetimeFigureOut">
              <a:rPr lang="ru-RU" smtClean="0"/>
              <a:pPr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7D588-A5E5-418A-97F4-35EAF868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Урок русского языка 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 класс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9058" y="5072074"/>
            <a:ext cx="5214942" cy="1071546"/>
          </a:xfrm>
        </p:spPr>
        <p:txBody>
          <a:bodyPr>
            <a:normAutofit/>
          </a:bodyPr>
          <a:lstStyle/>
          <a:p>
            <a:r>
              <a:rPr lang="ru-RU" sz="28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Жиделева</a:t>
            </a: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Елена Александровна,</a:t>
            </a:r>
          </a:p>
          <a:p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СОШ №15</a:t>
            </a:r>
            <a:endParaRPr lang="ru-RU" sz="2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Выпишите существительные в Именительном падеже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7224" y="2143116"/>
            <a:ext cx="7572428" cy="398304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 карауле, брат, под избой, 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крыльцу, караульщик, рубашонку, дозор, ночь.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732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Проверь себя: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7224" y="2143116"/>
            <a:ext cx="7572428" cy="398304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 карауле,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брат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, под избой, 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крыльцу,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караульщик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, рубашонку,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дозор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ночь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732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Найдите слова начальной формы имени существительного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857364"/>
            <a:ext cx="8372476" cy="4781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За горами, за лесами,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За широкими морями,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Не на небе — на земле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Жил старик в одном селе.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У старинушки три сына: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Старший умный был детина,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Средний сын и так и сяк,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Младший вовсе был дурак.</a:t>
            </a:r>
          </a:p>
        </p:txBody>
      </p:sp>
    </p:spTree>
    <p:extLst>
      <p:ext uri="{BB962C8B-B14F-4D97-AF65-F5344CB8AC3E}">
        <p14:creationId xmlns:p14="http://schemas.microsoft.com/office/powerpoint/2010/main" xmlns="" val="159686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Проверь себя: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857364"/>
            <a:ext cx="8372476" cy="4781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За горами, за лесами,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За широкими морями,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Не на небе — на земле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Жил </a:t>
            </a:r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старик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в одном селе.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У старинушки три сына: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Старший умный был </a:t>
            </a:r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детина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Средний </a:t>
            </a:r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сын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и так и сяк,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Младший вовсе был </a:t>
            </a:r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дурак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596865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u="sng" dirty="0" smtClean="0">
                <a:latin typeface="Times New Roman" pitchFamily="18" charset="0"/>
                <a:cs typeface="Times New Roman" pitchFamily="18" charset="0"/>
              </a:rPr>
              <a:t>Проверь себя:</a:t>
            </a:r>
            <a:endParaRPr lang="ru-RU" sz="4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6000" u="sng" dirty="0">
                <a:latin typeface="Times New Roman" pitchFamily="18" charset="0"/>
                <a:cs typeface="Times New Roman" pitchFamily="18" charset="0"/>
              </a:rPr>
              <a:t>Ночь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 ненастная </a:t>
            </a:r>
            <a:r>
              <a:rPr lang="ru-RU" sz="6000" u="sng" dirty="0">
                <a:latin typeface="Times New Roman" pitchFamily="18" charset="0"/>
                <a:cs typeface="Times New Roman" pitchFamily="18" charset="0"/>
              </a:rPr>
              <a:t>настала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На него </a:t>
            </a:r>
            <a:r>
              <a:rPr lang="ru-RU" sz="6000" u="sng" dirty="0">
                <a:latin typeface="Times New Roman" pitchFamily="18" charset="0"/>
                <a:cs typeface="Times New Roman" pitchFamily="18" charset="0"/>
              </a:rPr>
              <a:t>боязнь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u="sng" dirty="0">
                <a:latin typeface="Times New Roman" pitchFamily="18" charset="0"/>
                <a:cs typeface="Times New Roman" pitchFamily="18" charset="0"/>
              </a:rPr>
              <a:t>напала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И со страхов наш </a:t>
            </a:r>
            <a:r>
              <a:rPr lang="ru-RU" sz="6000" u="sng" dirty="0">
                <a:latin typeface="Times New Roman" pitchFamily="18" charset="0"/>
                <a:cs typeface="Times New Roman" pitchFamily="18" charset="0"/>
              </a:rPr>
              <a:t>мужик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u="sng" dirty="0">
                <a:latin typeface="Times New Roman" pitchFamily="18" charset="0"/>
                <a:cs typeface="Times New Roman" pitchFamily="18" charset="0"/>
              </a:rPr>
              <a:t>Закопался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 под сенник.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857884" y="2714620"/>
            <a:ext cx="2500330" cy="1588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572132" y="3643314"/>
            <a:ext cx="2214578" cy="1588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71472" y="5500702"/>
            <a:ext cx="3214710" cy="1588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39991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ершо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428604"/>
            <a:ext cx="4357718" cy="55778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43985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Девятнадцатое февраля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001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Классная работа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714380"/>
          </a:xfrm>
        </p:spPr>
        <p:txBody>
          <a:bodyPr>
            <a:noAutofit/>
          </a:bodyPr>
          <a:lstStyle/>
          <a:p>
            <a:pPr lvl="0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Выберите верные утверждения: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5721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А. Имя существительное – это часть речи.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Имя существительное – это часть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слова.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А. Имя существительное отвечает на вопрос КТО?  ЧТО?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 Имя существительное отвечает на вопрос КАКОЙ? КАКОЕ ? КАКАЯ?   КАКИЕ?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 Имя существительное отвечает на вопрос ЧТО ДЕЛАЕТ?  ЧТО СДЕЛАЕТ?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64371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А. Имя существительное обозначает признак предмета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 Имя существительное обозначает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предмет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 Имя существительное обозначает действие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предмета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А.Имена собственные пишутся с большой буквы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Б.Имена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собственные пишутся с маленькой  буквы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А. Имена существительные изменяются по числам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Имена существительные не изменяются по числам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А. Имена существительные изменяются по родам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Имена существительные по родам не изменяются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u="sng" dirty="0" smtClean="0">
                <a:latin typeface="Times New Roman" pitchFamily="18" charset="0"/>
                <a:cs typeface="Times New Roman" pitchFamily="18" charset="0"/>
              </a:rPr>
              <a:t>Проверь себя:</a:t>
            </a:r>
            <a:endParaRPr lang="ru-RU" sz="4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1.А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2.А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3.Б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4.А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5.А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6.Б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endParaRPr lang="ru-RU" sz="4000" b="1" dirty="0" smtClean="0">
              <a:effectLst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600200"/>
            <a:ext cx="8075612" cy="4925144"/>
          </a:xfrm>
          <a:solidFill>
            <a:schemeClr val="bg1"/>
          </a:solidFill>
          <a:ln>
            <a:solidFill>
              <a:srgbClr val="333399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600" b="1" dirty="0" smtClean="0">
                <a:effectLst/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effectLst/>
                <a:latin typeface="Times New Roman" pitchFamily="18" charset="0"/>
                <a:cs typeface="Times New Roman" pitchFamily="18" charset="0"/>
              </a:rPr>
              <a:t>именительный </a:t>
            </a: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 падеж,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И нет на мне чужих одежд.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Меня легко все узнают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И в </a:t>
            </a:r>
            <a:r>
              <a:rPr lang="ru-RU" sz="3600" b="1" i="1" dirty="0" smtClean="0">
                <a:effectLst/>
                <a:latin typeface="Times New Roman" pitchFamily="18" charset="0"/>
                <a:cs typeface="Times New Roman" pitchFamily="18" charset="0"/>
              </a:rPr>
              <a:t>подлежащие</a:t>
            </a: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 зовут.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600" b="1" i="1" dirty="0" smtClean="0">
                <a:effectLst/>
                <a:latin typeface="Times New Roman" pitchFamily="18" charset="0"/>
                <a:cs typeface="Times New Roman" pitchFamily="18" charset="0"/>
              </a:rPr>
              <a:t>Предлогов</a:t>
            </a: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 с детства не люблю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С собою </a:t>
            </a:r>
            <a:r>
              <a:rPr lang="ru-RU" sz="3600" b="1" i="1" dirty="0" smtClean="0">
                <a:effectLst/>
                <a:latin typeface="Times New Roman" pitchFamily="18" charset="0"/>
                <a:cs typeface="Times New Roman" pitchFamily="18" charset="0"/>
              </a:rPr>
              <a:t>рядом не терплю</a:t>
            </a: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Мои вопросы </a:t>
            </a:r>
            <a:r>
              <a:rPr lang="ru-RU" sz="3600" b="1" i="1" dirty="0" smtClean="0">
                <a:effectLst/>
                <a:latin typeface="Times New Roman" pitchFamily="18" charset="0"/>
                <a:cs typeface="Times New Roman" pitchFamily="18" charset="0"/>
              </a:rPr>
              <a:t>Кто?</a:t>
            </a: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600" b="1" i="1" dirty="0" smtClean="0">
                <a:effectLst/>
                <a:latin typeface="Times New Roman" pitchFamily="18" charset="0"/>
                <a:cs typeface="Times New Roman" pitchFamily="18" charset="0"/>
              </a:rPr>
              <a:t>Что?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Ни с чем не спутает никто.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</p:txBody>
      </p:sp>
      <p:pic>
        <p:nvPicPr>
          <p:cNvPr id="7172" name="Picture 53" descr="SUN14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17145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для урока\gorbuno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5550" y="4153994"/>
            <a:ext cx="2093590" cy="2207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Именительный падеж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229</Words>
  <Application>Microsoft Office PowerPoint</Application>
  <PresentationFormat>Экран (4:3)</PresentationFormat>
  <Paragraphs>51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Урок русского языка  3 класс</vt:lpstr>
      <vt:lpstr>Слайд 2</vt:lpstr>
      <vt:lpstr>Девятнадцатое февраля</vt:lpstr>
      <vt:lpstr>Выберите верные утверждения: </vt:lpstr>
      <vt:lpstr>Слайд 5</vt:lpstr>
      <vt:lpstr>Слайд 6</vt:lpstr>
      <vt:lpstr>Проверь себя:</vt:lpstr>
      <vt:lpstr>Слайд 8</vt:lpstr>
      <vt:lpstr>Слайд 9</vt:lpstr>
      <vt:lpstr>Выпишите существительные в Именительном падеже</vt:lpstr>
      <vt:lpstr>Проверь себя:</vt:lpstr>
      <vt:lpstr>Найдите слова начальной формы имени существительного</vt:lpstr>
      <vt:lpstr>Проверь себя:</vt:lpstr>
      <vt:lpstr>Проверь себя: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 3 класс</dc:title>
  <dc:creator>user</dc:creator>
  <cp:lastModifiedBy>user</cp:lastModifiedBy>
  <cp:revision>49</cp:revision>
  <dcterms:created xsi:type="dcterms:W3CDTF">2020-02-14T17:44:03Z</dcterms:created>
  <dcterms:modified xsi:type="dcterms:W3CDTF">2020-02-18T22:23:05Z</dcterms:modified>
</cp:coreProperties>
</file>