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62" r:id="rId8"/>
    <p:sldId id="278" r:id="rId9"/>
    <p:sldId id="264" r:id="rId10"/>
    <p:sldId id="265" r:id="rId11"/>
    <p:sldId id="266" r:id="rId12"/>
    <p:sldId id="272" r:id="rId13"/>
    <p:sldId id="273" r:id="rId14"/>
    <p:sldId id="271" r:id="rId15"/>
    <p:sldId id="267" r:id="rId16"/>
    <p:sldId id="268" r:id="rId17"/>
    <p:sldId id="269" r:id="rId18"/>
    <p:sldId id="270" r:id="rId19"/>
    <p:sldId id="274" r:id="rId20"/>
    <p:sldId id="280" r:id="rId21"/>
    <p:sldId id="279" r:id="rId22"/>
    <p:sldId id="275" r:id="rId23"/>
    <p:sldId id="281" r:id="rId24"/>
    <p:sldId id="282" r:id="rId25"/>
    <p:sldId id="283" r:id="rId26"/>
    <p:sldId id="284" r:id="rId27"/>
    <p:sldId id="285" r:id="rId28"/>
    <p:sldId id="287" r:id="rId29"/>
    <p:sldId id="288" r:id="rId30"/>
    <p:sldId id="286" r:id="rId31"/>
    <p:sldId id="289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26" y="79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3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1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12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693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39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7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77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47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777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701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DCFF5-AE99-417E-9062-0CE16911B02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463C4-BB9D-46C0-9BCB-0BFF5499F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67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31950" y="4776729"/>
            <a:ext cx="2279243" cy="127316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Шумакова О.А.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д/с №7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61339" y="2292254"/>
            <a:ext cx="10925129" cy="13394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«Защитники города Таганрога»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42438" y="6219331"/>
            <a:ext cx="1058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304" y="165135"/>
            <a:ext cx="11887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№7» 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167684" y="1125130"/>
            <a:ext cx="9860924" cy="133948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 Славу Великой Победы!»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7731"/>
            <a:ext cx="7611733" cy="385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74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323" y="467551"/>
            <a:ext cx="6594686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впереди была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Победа…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69" y="1793114"/>
            <a:ext cx="6601140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47019" y="1318847"/>
            <a:ext cx="4252257" cy="45152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и студенты, деятели науки и культуры,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гражданской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войны – кого только нельзя было встретить в пёстрой толпе московских добровольцев. </a:t>
            </a:r>
          </a:p>
        </p:txBody>
      </p:sp>
    </p:spTree>
    <p:extLst>
      <p:ext uri="{BB962C8B-B14F-4D97-AF65-F5344CB8AC3E}">
        <p14:creationId xmlns:p14="http://schemas.microsoft.com/office/powerpoint/2010/main" val="3383915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5236" y="0"/>
            <a:ext cx="5742476" cy="773112"/>
          </a:xfrm>
        </p:spPr>
        <p:txBody>
          <a:bodyPr/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Таганрог военный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64297" y="6039432"/>
            <a:ext cx="5059230" cy="773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вокзал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07178" y="773112"/>
            <a:ext cx="3322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Оккупация</a:t>
            </a: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17.10.1941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79" y="1234777"/>
            <a:ext cx="7303697" cy="4850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7565576" y="1112263"/>
            <a:ext cx="44764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17 октября 1941 г. город был захвачен фашистами и тысячи </a:t>
            </a:r>
            <a:r>
              <a:rPr lang="ru-RU" sz="2400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таганрожцев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оказались на оккупированной врагом территории.</a:t>
            </a:r>
          </a:p>
        </p:txBody>
      </p:sp>
    </p:spTree>
    <p:extLst>
      <p:ext uri="{BB962C8B-B14F-4D97-AF65-F5344CB8AC3E}">
        <p14:creationId xmlns:p14="http://schemas.microsoft.com/office/powerpoint/2010/main" val="4031126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697" y="247650"/>
            <a:ext cx="4466552" cy="780256"/>
          </a:xfrm>
        </p:spPr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41 года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c.pics.livejournal.com/skif_tag/19770500/11067634/11067634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8" y="1027906"/>
            <a:ext cx="9324302" cy="549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83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119" y="259312"/>
            <a:ext cx="10515600" cy="833935"/>
          </a:xfrm>
        </p:spPr>
        <p:txBody>
          <a:bodyPr/>
          <a:lstStyle/>
          <a:p>
            <a:r>
              <a:rPr lang="ru-RU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1941 г. в центре Таганрога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19" y="1861089"/>
            <a:ext cx="7035985" cy="4656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715534" y="2063618"/>
            <a:ext cx="44764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0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розвучал сокрушительный взрыв. Это подпольщики отметили очередную годовщину Великой Октябрьской социалистической революции, подорвав трехэтажный дом, в котором размещалась оккупационная комендатура. Погибло 147 гитлеровцев — военнослужащих, жандармов, военных и гражданских администраторов. 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1954" y="960323"/>
            <a:ext cx="9028091" cy="8826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два месяца после оккупации в городе возникла подпольная патриотическая организация.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622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881" y="802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Немецкие </a:t>
            </a:r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солдаты на улице оккупированного Таганрога. 1942 г.</a:t>
            </a:r>
          </a:p>
        </p:txBody>
      </p:sp>
      <p:pic>
        <p:nvPicPr>
          <p:cNvPr id="4" name="Picture 2" descr="https://sundekor.ru/wp-content/uploads/media/ТАГАНРОГ-В-ПЕРИОД-ВОВ-1941-1945-ГГ/image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623" y="1405850"/>
            <a:ext cx="7429500" cy="523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906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3" y="224448"/>
            <a:ext cx="10515600" cy="792983"/>
          </a:xfrm>
        </p:spPr>
        <p:txBody>
          <a:bodyPr/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антифашистской борьбы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69" y="1268657"/>
            <a:ext cx="3539357" cy="4831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59944" y="1053504"/>
            <a:ext cx="49859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Морозов, Семён Григорьевич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59944" y="1612797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i="0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рганизатор и руководитель таганрогской подпольной антифашистской организации, Герой Советского Союза.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6454" y="6225612"/>
            <a:ext cx="607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4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</a:t>
            </a:r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1914 Таганрог—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1943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823" y="368458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Патриоты Таганрога провели несколько успешных боевых операций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30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антифашистской борьбы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46" y="1631386"/>
            <a:ext cx="2809430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39639" y="1429078"/>
            <a:ext cx="4087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0" u="none" strike="noStrike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Афонов</a:t>
            </a:r>
            <a:r>
              <a:rPr lang="ru-RU" sz="28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Василий Ильич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75414" y="1952298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антифашистского подполья в Таганроге, командир партизанского отряда. 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992" y="6176872"/>
            <a:ext cx="629916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4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29.01.1910, Таганрог — 06.07.1943, Таганрог</a:t>
            </a:r>
            <a:endParaRPr lang="ru-RU" sz="2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1570" y="3576222"/>
            <a:ext cx="613975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Нарушали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военно-полевую 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штабную.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 постоянную агитационную работу.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Уничтожали карателей и предателей.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420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0" y="1802135"/>
            <a:ext cx="4489938" cy="671390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Турубаров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Пётр Кузьмич</a:t>
            </a:r>
          </a:p>
          <a:p>
            <a:pPr marL="0" indent="0">
              <a:buNone/>
            </a:pP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81720" y="282331"/>
            <a:ext cx="10515600" cy="1325563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антифашистской борьбы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31" y="1482145"/>
            <a:ext cx="3237197" cy="4633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096000" y="2190617"/>
            <a:ext cx="52385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член таганрогской </a:t>
            </a:r>
          </a:p>
          <a:p>
            <a:r>
              <a:rPr lang="ru-RU" sz="28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антифашистской организации 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189" y="6218851"/>
            <a:ext cx="5749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1918</a:t>
            </a: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Таганрог — 7 июня 1943, Таганрог</a:t>
            </a:r>
            <a:endParaRPr lang="ru-RU" sz="2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73781" y="422629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Свыше 600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таганрожцев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принимали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участие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антифашистской борьбе.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95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127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таганрогским подпольщикам «Клятва юности»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21133" y="124081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i="0" u="none" strike="noStrike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освящён памяти Таганрогского подполья, молодёжной антифашистской организации, существовавшей в Таганроге в период его оккупации немецкими войсками в 1941—1943 годы.</a:t>
            </a:r>
          </a:p>
          <a:p>
            <a:r>
              <a:rPr lang="ru-RU" sz="2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клятвы: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1133" y="3511695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«Я, вступая в ряды борцов Советской власти против немецких захватчиков,</a:t>
            </a:r>
            <a:r>
              <a:rPr lang="ru-RU" sz="2000" b="0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клянусь, что:</a:t>
            </a:r>
            <a:r>
              <a:rPr lang="ru-RU" sz="2000" b="0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Буду смел и бесстрашен в выполнении даваемых мне заданий.</a:t>
            </a:r>
            <a:r>
              <a:rPr lang="ru-RU" sz="2000" b="0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Буду бдителен и не болтлив.</a:t>
            </a:r>
            <a:r>
              <a:rPr lang="ru-RU" sz="2000" b="0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Беспрекословно буду выполнять даваемые мне поручения и приказы.</a:t>
            </a:r>
            <a:r>
              <a:rPr lang="ru-RU" sz="2000" b="0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Если я нарушу клятву, пусть моим уделом будет</a:t>
            </a:r>
            <a:r>
              <a:rPr lang="ru-RU" sz="2000" b="0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всеобщее презрение и смерть»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5" b="9303"/>
          <a:stretch/>
        </p:blipFill>
        <p:spPr>
          <a:xfrm>
            <a:off x="345816" y="1292799"/>
            <a:ext cx="4438650" cy="5388995"/>
          </a:xfrm>
        </p:spPr>
      </p:pic>
    </p:spTree>
    <p:extLst>
      <p:ext uri="{BB962C8B-B14F-4D97-AF65-F5344CB8AC3E}">
        <p14:creationId xmlns:p14="http://schemas.microsoft.com/office/powerpoint/2010/main" val="4101886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666" y="300248"/>
            <a:ext cx="10515600" cy="105087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Улицы города Таганрога, названные именами подпольщиков, антифашистов.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77" t="17238" r="19064" b="40974"/>
          <a:stretch/>
        </p:blipFill>
        <p:spPr>
          <a:xfrm>
            <a:off x="838200" y="1705969"/>
            <a:ext cx="5831462" cy="4503763"/>
          </a:xfrm>
        </p:spPr>
      </p:pic>
      <p:sp>
        <p:nvSpPr>
          <p:cNvPr id="5" name="Прямоугольник 4"/>
          <p:cNvSpPr/>
          <p:nvPr/>
        </p:nvSpPr>
        <p:spPr>
          <a:xfrm>
            <a:off x="7101384" y="2376788"/>
            <a:ext cx="4963237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Навсегда в нашей памяти </a:t>
            </a:r>
            <a:endParaRPr lang="ru-RU" sz="2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останутся </a:t>
            </a: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подвиги таганрогских </a:t>
            </a: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подпольщиков!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88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50006"/>
            <a:ext cx="10515600" cy="53269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патриотизма, чувство любви и гордости за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малую Родину.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  знания детей о жизни города Таганрога в годы Великой Отечественной Войны; познакомить с именами героев-земляков внёсших свой вклад в общую победу.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устойчивый интерес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своего народа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оценить поступки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героев.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приобщать дошкольников к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историческому прошлому нашего города;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уважение к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героическому подвигу советского солдата;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чувства патриотизма и любви к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550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9" y="2859112"/>
            <a:ext cx="5584280" cy="3490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фронтах Великой Отечественной Войны шли ожесточенные сражения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2750" y="1826111"/>
            <a:ext cx="79328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битва 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</a:t>
            </a:r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- 1942 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233" y="2859112"/>
            <a:ext cx="4653567" cy="3490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9693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64" y="1904857"/>
            <a:ext cx="5526594" cy="37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73" y="1904857"/>
            <a:ext cx="5029200" cy="37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битва 1942-1943 год</a:t>
            </a:r>
            <a:b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8762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70198"/>
            <a:ext cx="5126106" cy="3844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70198"/>
            <a:ext cx="5742842" cy="3844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059180" y="224874"/>
            <a:ext cx="60736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Курская 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дуга 1943 год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5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49" y="1690688"/>
            <a:ext cx="5386918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Белорусская операция 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 год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474" y="1931832"/>
            <a:ext cx="5535124" cy="3673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7131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Берлинская операция 1945 год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55" y="2218727"/>
            <a:ext cx="5590580" cy="3550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905" y="2218728"/>
            <a:ext cx="5497056" cy="3562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93379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</a:t>
            </a:r>
            <a:b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b="1" dirty="0" err="1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Карпович</a:t>
            </a: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Голубец</a:t>
            </a:r>
            <a:endParaRPr lang="ru-RU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93734"/>
            <a:ext cx="3263503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90375" y="223832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первых дней Великой Отечественной Войны наш земляк, краснофлотец  Иван </a:t>
            </a:r>
            <a:r>
              <a:rPr lang="ru-RU" sz="2400" b="1" dirty="0" err="1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Карпович</a:t>
            </a: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Голубец  принимал участие в боевых действиях.  Он нес службу на боевом катере – старшим матросом, рулевым.</a:t>
            </a:r>
            <a:endParaRPr lang="ru-RU" sz="2400" b="1" dirty="0">
              <a:ln>
                <a:solidFill>
                  <a:srgbClr val="FFFF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1191" y="6389732"/>
            <a:ext cx="3204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0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1916 - 25 марта 1942</a:t>
            </a:r>
            <a:endParaRPr lang="ru-RU" sz="2000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5970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0531" y="390884"/>
            <a:ext cx="6270938" cy="10416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подвиг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3953" y="2160184"/>
            <a:ext cx="5265974" cy="34936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Голубец над кипящей волною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трапу на катер взбежал.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Глубинные бомбы одна за другою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с катера в море бросал.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несколько бомб на корме оставалось,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пламя лизало лицо.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 каждой минутой плотнее сжималось</a:t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Пылающей смерти </a:t>
            </a:r>
            <a:r>
              <a:rPr lang="ru-RU" sz="2400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кольцо.</a:t>
            </a:r>
            <a:endParaRPr lang="ru-RU" sz="2400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6" y="1549019"/>
            <a:ext cx="5942940" cy="500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98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</a:t>
            </a:r>
            <a:b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Георгиевич Ломакин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40" y="1881555"/>
            <a:ext cx="2694326" cy="4383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43682" y="1690688"/>
            <a:ext cx="6096000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Отважно сражался за свою Родину наш </a:t>
            </a:r>
            <a:r>
              <a:rPr lang="ru-RU" sz="2000" dirty="0" err="1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таганрожец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Анатолий Георгиевич </a:t>
            </a:r>
            <a:r>
              <a:rPr lang="ru-RU" sz="2000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Ломакин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аместитель 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командира эскадрильи 21-го истребительного авиационного полка </a:t>
            </a:r>
            <a:r>
              <a:rPr lang="ru-RU" sz="2000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Однажды, прикрывая наши штурмовики, он во главе четверки вступил в бой с двенадцатью "</a:t>
            </a:r>
            <a:r>
              <a:rPr lang="ru-RU" sz="2000" dirty="0" err="1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мессершмиттами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 Обстоятельства сложились так, что в этом бою Ломакину пришлось одному драться против четверых. Он не защищался, он нападал и сбил "</a:t>
            </a:r>
            <a:r>
              <a:rPr lang="ru-RU" sz="2000" dirty="0" err="1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мессершмитт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 Всего в этом бою балтийцы уничтожили пять самолетов противника. </a:t>
            </a:r>
            <a:endParaRPr lang="ru-RU" sz="2000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dirty="0" smtClean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годы Великой Отечественной Войны он провел 504 боевых вылета, сбил 28 вражеских самолетов. </a:t>
            </a:r>
            <a:endParaRPr lang="ru-RU" sz="2000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465" y="6389732"/>
            <a:ext cx="3712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1921 - 25 января 1944</a:t>
            </a:r>
            <a:endParaRPr lang="ru-RU" sz="2000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8727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2095"/>
            <a:ext cx="10515600" cy="88412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подвиг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8992" y="1326523"/>
            <a:ext cx="6136783" cy="5441324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Знали все Его доблесть и мужество, получал он  не раз ордена,</a:t>
            </a: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геройское званье заслужено и победа … Всё ближе она.</a:t>
            </a: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увидел победы мальчишка тот, был в бою воздушном убит,</a:t>
            </a: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далёкой деревне под Питером обелиск его славы стоит.</a:t>
            </a:r>
            <a: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Паренька звали Толей </a:t>
            </a: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Ломакиным </a:t>
            </a:r>
          </a:p>
          <a:p>
            <a:pPr marL="0" indent="0">
              <a:buNone/>
            </a:pP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,по отцу он </a:t>
            </a:r>
            <a:r>
              <a:rPr lang="ru-RU" b="1" dirty="0" err="1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Георгевичь</a:t>
            </a: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был.</a:t>
            </a:r>
            <a:r>
              <a:rPr lang="ru-RU" sz="2400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Таганрог, свою школу, товарищей своей жизнью в бою защитил.</a:t>
            </a:r>
            <a:endParaRPr lang="ru-RU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15" y="2189407"/>
            <a:ext cx="4622625" cy="3022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728020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305"/>
            <a:ext cx="10515600" cy="9562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Увековечивание памяти</a:t>
            </a:r>
            <a:b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Таганрог</a:t>
            </a:r>
            <a:endParaRPr lang="ru-RU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8504"/>
            <a:ext cx="3089449" cy="4351338"/>
          </a:xfrm>
        </p:spPr>
      </p:pic>
      <p:sp>
        <p:nvSpPr>
          <p:cNvPr id="5" name="TextBox 4"/>
          <p:cNvSpPr txBox="1"/>
          <p:nvPr/>
        </p:nvSpPr>
        <p:spPr>
          <a:xfrm>
            <a:off x="128789" y="6189842"/>
            <a:ext cx="4667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Памятник-бюст установленный И.К. Голубцу</a:t>
            </a:r>
            <a:endParaRPr lang="ru-RU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326" y="1973618"/>
            <a:ext cx="5722805" cy="2392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89202" y="4581860"/>
            <a:ext cx="4353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Ивана Голубца  на карте города</a:t>
            </a:r>
            <a:endParaRPr lang="ru-RU" sz="2000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543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0337"/>
            <a:ext cx="10515600" cy="7913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Панорама города Таганрога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76" y="861645"/>
            <a:ext cx="10324047" cy="5807277"/>
          </a:xfrm>
        </p:spPr>
      </p:pic>
    </p:spTree>
    <p:extLst>
      <p:ext uri="{BB962C8B-B14F-4D97-AF65-F5344CB8AC3E}">
        <p14:creationId xmlns:p14="http://schemas.microsoft.com/office/powerpoint/2010/main" val="753244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38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Увековечивание памяти</a:t>
            </a:r>
            <a:b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b="1" dirty="0" err="1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Таганрг</a:t>
            </a:r>
            <a:endParaRPr lang="ru-RU" b="1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8" t="3675" r="24954" b="9372"/>
          <a:stretch/>
        </p:blipFill>
        <p:spPr>
          <a:xfrm>
            <a:off x="417048" y="1403072"/>
            <a:ext cx="3580327" cy="4348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65876" y="4070601"/>
            <a:ext cx="4904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Мемориальная доска установлена в 1986 г, </a:t>
            </a:r>
          </a:p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доме где жил </a:t>
            </a:r>
            <a:r>
              <a:rPr lang="ru-RU" dirty="0" err="1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А.Г.Ломакин</a:t>
            </a:r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ул.Щевченко</a:t>
            </a:r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67)</a:t>
            </a:r>
            <a:endParaRPr lang="ru-RU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5780" y="5358074"/>
            <a:ext cx="3117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1965 г. Имя А.Г. Ломакина </a:t>
            </a:r>
          </a:p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присвоено средней школе №8</a:t>
            </a:r>
            <a:endParaRPr lang="ru-RU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900695"/>
            <a:ext cx="4763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Памятник-бюст установленный А.Г Ломакину</a:t>
            </a:r>
            <a:endParaRPr lang="ru-RU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04573" y="3337593"/>
            <a:ext cx="339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Ломакина на карте города</a:t>
            </a:r>
            <a:endParaRPr lang="ru-RU" dirty="0">
              <a:ln>
                <a:solidFill>
                  <a:srgbClr val="FFFFFF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Объект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40" t="3335" r="17751" b="77737"/>
          <a:stretch/>
        </p:blipFill>
        <p:spPr>
          <a:xfrm>
            <a:off x="4763676" y="3777773"/>
            <a:ext cx="2047741" cy="1249252"/>
          </a:xfrm>
          <a:prstGeom prst="rect">
            <a:avLst/>
          </a:prstGeom>
        </p:spPr>
      </p:pic>
      <p:pic>
        <p:nvPicPr>
          <p:cNvPr id="15" name="Объект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" t="22048" r="74906" b="55317"/>
          <a:stretch/>
        </p:blipFill>
        <p:spPr>
          <a:xfrm>
            <a:off x="5009218" y="5195803"/>
            <a:ext cx="1687133" cy="14939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218" y="1331640"/>
            <a:ext cx="4713833" cy="201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17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0152"/>
            <a:ext cx="10515600" cy="81137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Вечный огонь – символ памяти павшим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0" y="949859"/>
            <a:ext cx="5536842" cy="45622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Всем, кто жизнь отдал,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Русь родную, за свободу,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страх забыл и воевал,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 любимому народу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 подвиг вечен,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 жива моя страна,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в душах наших,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сердце,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 не забудем, Никогда!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84" y="1111711"/>
            <a:ext cx="5041005" cy="51094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35936" y="6379847"/>
            <a:ext cx="3828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solidFill>
                  <a:srgbClr val="475669"/>
                </a:solidFill>
                <a:latin typeface="apercu_pro"/>
              </a:rPr>
              <a:t>Мемориал "Вечный огонь"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3171" y="5046369"/>
            <a:ext cx="58985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верьте нам, мы славы не забудем,</a:t>
            </a:r>
            <a:r>
              <a:rPr lang="ru-RU" sz="2400" dirty="0">
                <a:solidFill>
                  <a:srgbClr val="2266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честь страны мы свято сохраним....</a:t>
            </a:r>
            <a:r>
              <a:rPr lang="ru-RU" sz="2400" dirty="0">
                <a:solidFill>
                  <a:srgbClr val="2266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мы живы, День Победы будет!</a:t>
            </a:r>
            <a:r>
              <a:rPr lang="ru-RU" sz="2400" dirty="0">
                <a:solidFill>
                  <a:srgbClr val="2266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память эту  детям  отдадим!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93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5323" y="857494"/>
            <a:ext cx="5914292" cy="202638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российскому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Петру Великому, основателю города Таганрога.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1"/>
          <a:stretch/>
        </p:blipFill>
        <p:spPr>
          <a:xfrm>
            <a:off x="562708" y="280104"/>
            <a:ext cx="5134708" cy="6297792"/>
          </a:xfrm>
        </p:spPr>
      </p:pic>
    </p:spTree>
    <p:extLst>
      <p:ext uri="{BB962C8B-B14F-4D97-AF65-F5344CB8AC3E}">
        <p14:creationId xmlns:p14="http://schemas.microsoft.com/office/powerpoint/2010/main" val="1346854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07" y="598788"/>
            <a:ext cx="7895202" cy="5256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440614" y="878420"/>
            <a:ext cx="3481753" cy="332009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город основан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1698 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80031" y="3863194"/>
            <a:ext cx="35218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степи приазовские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Встречаются с волной, 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времена петровские 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Встал южный город мой.</a:t>
            </a:r>
          </a:p>
          <a:p>
            <a:r>
              <a:rPr lang="ru-RU" i="1" u="sng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ru-RU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862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6385" y="43155"/>
            <a:ext cx="9284594" cy="90988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Таганрог город воинской славы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36914" y="1155923"/>
            <a:ext cx="4657859" cy="30425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помним, как глухо стонала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Земля, полыхая огнём.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помним, как юность вставала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бой с ненавистным врагом.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 далёкие годы,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Пожаров рассеялся дым,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павших за нашу свободу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 чутких сердцах сохраним.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7" t="7191" r="23342" b="23276"/>
          <a:stretch/>
        </p:blipFill>
        <p:spPr>
          <a:xfrm>
            <a:off x="463640" y="837128"/>
            <a:ext cx="5409127" cy="5830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254840" y="4612663"/>
            <a:ext cx="6096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ОБЯЗАННОСТЬ – СОХРАНЯТЬ И ПЕРЕДАВАТЬ ИЗ ПОКОЛЕНИЯ В ПОКОЛЕНИЕ ПРАВДУ О САМОЙ СТРАШНОЙ ВОЙНЕ, О ВЕЛИКОМ ПОДВИГЕ НАРОДА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879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6543" y="3358353"/>
            <a:ext cx="2332853" cy="54831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Турубаровых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81893" y="6186106"/>
            <a:ext cx="2384159" cy="481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Афоновых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20" y="1179086"/>
            <a:ext cx="3342837" cy="2222987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918886" y="3601845"/>
            <a:ext cx="1942151" cy="380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Петровская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640" y="952746"/>
            <a:ext cx="2475085" cy="2475085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2899" y="3524892"/>
            <a:ext cx="1942151" cy="380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Чехова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5" y="4130740"/>
            <a:ext cx="3365635" cy="1972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826043" y="6292863"/>
            <a:ext cx="1942151" cy="380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Ломакина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992" y="1145235"/>
            <a:ext cx="3953814" cy="2224020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684" y="4123209"/>
            <a:ext cx="3294818" cy="1930557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179751" y="6065656"/>
            <a:ext cx="2332853" cy="5483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Ивана Голубца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Объект 17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804" y="4123209"/>
            <a:ext cx="3445490" cy="1938088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456385" y="43155"/>
            <a:ext cx="9284594" cy="909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улицам города Таганрога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866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410" y="1228703"/>
            <a:ext cx="11907589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ьими именами названы улицы нашего города?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179271" y="3823347"/>
            <a:ext cx="472547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люди?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" y="4744963"/>
            <a:ext cx="12191998" cy="1463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прославились в годы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61503" y="2536898"/>
            <a:ext cx="5643241" cy="1463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Задумывались ли 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вы?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841665" y="107689"/>
            <a:ext cx="44829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Знаем ли мы?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096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78" y="523551"/>
            <a:ext cx="7614973" cy="5810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8019245" y="1022625"/>
            <a:ext cx="388083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u="none" strike="noStrike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26 июня 1941 года с Белорусского вокзала под  песню «Священная  война» отправили первые эшелоны солдат на фронт.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39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780</Words>
  <Application>Microsoft Office PowerPoint</Application>
  <PresentationFormat>Широкоэкранный</PresentationFormat>
  <Paragraphs>109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apercu_pro</vt:lpstr>
      <vt:lpstr>Arial</vt:lpstr>
      <vt:lpstr>Calibri</vt:lpstr>
      <vt:lpstr>Calibri Light</vt:lpstr>
      <vt:lpstr>Times New Roman</vt:lpstr>
      <vt:lpstr>Тема Office</vt:lpstr>
      <vt:lpstr>Проект «Во Славу Великой Победы!»</vt:lpstr>
      <vt:lpstr>Презентация PowerPoint</vt:lpstr>
      <vt:lpstr>Панорама города Таганрога</vt:lpstr>
      <vt:lpstr>Памятник российскому императору Петру Великому, основателю города Таганрога.</vt:lpstr>
      <vt:lpstr>Наш город основан в 1698 году</vt:lpstr>
      <vt:lpstr>Таганрог город воинской славы</vt:lpstr>
      <vt:lpstr>ул. Турубаровых</vt:lpstr>
      <vt:lpstr>Чьими именами названы улицы нашего города?</vt:lpstr>
      <vt:lpstr>Презентация PowerPoint</vt:lpstr>
      <vt:lpstr>А впереди была Великая Победа…</vt:lpstr>
      <vt:lpstr>Таганрог военный</vt:lpstr>
      <vt:lpstr>Осень 41 года</vt:lpstr>
      <vt:lpstr>19 ноября 1941 г. в центре Таганрога</vt:lpstr>
      <vt:lpstr>Немецкие солдаты на улице оккупированного Таганрога. 1942 г.</vt:lpstr>
      <vt:lpstr>Герои антифашистской борьбы</vt:lpstr>
      <vt:lpstr>Герои антифашистской борьбы</vt:lpstr>
      <vt:lpstr>Герои антифашистской борьбы</vt:lpstr>
      <vt:lpstr>Памятник таганрогским подпольщикам «Клятва юности»</vt:lpstr>
      <vt:lpstr>Улицы города Таганрога, названные именами подпольщиков, антифашистов. </vt:lpstr>
      <vt:lpstr>На всех фронтах Великой Отечественной Войны шли ожесточенные сражения</vt:lpstr>
      <vt:lpstr>Сталинградская битва 1942-1943 год </vt:lpstr>
      <vt:lpstr>Презентация PowerPoint</vt:lpstr>
      <vt:lpstr>Белорусская операция 1944 год</vt:lpstr>
      <vt:lpstr>Берлинская операция 1945 год</vt:lpstr>
      <vt:lpstr>Герой Советского союза Иван Карпович Голубец</vt:lpstr>
      <vt:lpstr>Героический подвиг</vt:lpstr>
      <vt:lpstr>Герой Советского союза Анатолий Георгиевич Ломакин</vt:lpstr>
      <vt:lpstr>Героический подвиг</vt:lpstr>
      <vt:lpstr>Увековечивание памяти город Таганрог</vt:lpstr>
      <vt:lpstr>Увековечивание памяти город Таганрг</vt:lpstr>
      <vt:lpstr>Вечный огонь – символ памяти павшим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Adr</dc:creator>
  <cp:lastModifiedBy>Adrian</cp:lastModifiedBy>
  <cp:revision>159</cp:revision>
  <dcterms:created xsi:type="dcterms:W3CDTF">2020-04-21T11:26:43Z</dcterms:created>
  <dcterms:modified xsi:type="dcterms:W3CDTF">2022-08-22T20:11:45Z</dcterms:modified>
</cp:coreProperties>
</file>