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08" r:id="rId2"/>
    <p:sldMasterId id="2147483720" r:id="rId3"/>
    <p:sldMasterId id="2147483732" r:id="rId4"/>
    <p:sldMasterId id="2147483744" r:id="rId5"/>
    <p:sldMasterId id="2147483756" r:id="rId6"/>
    <p:sldMasterId id="2147483768" r:id="rId7"/>
    <p:sldMasterId id="2147483804" r:id="rId8"/>
    <p:sldMasterId id="2147483816" r:id="rId9"/>
  </p:sldMasterIdLst>
  <p:notesMasterIdLst>
    <p:notesMasterId r:id="rId29"/>
  </p:notesMasterIdLst>
  <p:sldIdLst>
    <p:sldId id="267" r:id="rId10"/>
    <p:sldId id="268" r:id="rId11"/>
    <p:sldId id="264" r:id="rId12"/>
    <p:sldId id="265" r:id="rId13"/>
    <p:sldId id="266" r:id="rId14"/>
    <p:sldId id="256" r:id="rId15"/>
    <p:sldId id="257" r:id="rId16"/>
    <p:sldId id="274" r:id="rId17"/>
    <p:sldId id="270" r:id="rId18"/>
    <p:sldId id="272" r:id="rId19"/>
    <p:sldId id="271" r:id="rId20"/>
    <p:sldId id="273" r:id="rId21"/>
    <p:sldId id="261" r:id="rId22"/>
    <p:sldId id="269" r:id="rId23"/>
    <p:sldId id="262" r:id="rId24"/>
    <p:sldId id="258" r:id="rId25"/>
    <p:sldId id="260" r:id="rId26"/>
    <p:sldId id="259" r:id="rId27"/>
    <p:sldId id="26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C2BA5-6B8B-4A0A-83F1-4A5063D90623}" type="datetimeFigureOut">
              <a:rPr lang="ru-RU" smtClean="0"/>
              <a:t>29.04.2009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679177-65DF-46E7-A268-55BA62A7FCD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679177-65DF-46E7-A268-55BA62A7FCD1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140BCA1-298A-4829-909F-58CE5A5D6454}" type="datetimeFigureOut">
              <a:rPr lang="ru-RU" smtClean="0"/>
              <a:pPr/>
              <a:t>29.04.2009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B6E98B8-BC99-4C56-B470-2C73C9335A7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6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files.splinder.com/20574b20830ead7e27686b0c3a04bc3f.jpeg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8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s59.radikal.ru/i163/0904/ba/74accedac148.jpg" TargetMode="External"/><Relationship Id="rId1" Type="http://schemas.openxmlformats.org/officeDocument/2006/relationships/slideLayout" Target="../slideLayouts/slideLayout7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i024.radikal.ru/0906/3b/53337b90c7e2.jpg" TargetMode="External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img-2008-06.photosight.ru/01/2699431.jpg" TargetMode="External"/><Relationship Id="rId1" Type="http://schemas.openxmlformats.org/officeDocument/2006/relationships/slideLayout" Target="../slideLayouts/slideLayout5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xmages.net/out.php/i284791_55.jpg" TargetMode="External"/><Relationship Id="rId1" Type="http://schemas.openxmlformats.org/officeDocument/2006/relationships/slideLayout" Target="../slideLayouts/slideLayout3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8.xml"/><Relationship Id="rId1" Type="http://schemas.openxmlformats.org/officeDocument/2006/relationships/audio" Target="file:///C:\Documents%20and%20Settings\Admin\&#1056;&#1072;&#1073;&#1086;&#1095;&#1080;&#1081;%20&#1089;&#1090;&#1086;&#1083;\&#1048;&#1075;&#1086;&#1088;&#1100;_&#1050;&#1086;&#1088;&#1085;&#1077;&#1083;&#1102;&#1082;___&#1055;&#1088;&#1086;_&#1089;&#1077;&#1084;&#1100;&#1102;.mp3" TargetMode="External"/><Relationship Id="rId6" Type="http://schemas.openxmlformats.org/officeDocument/2006/relationships/image" Target="../media/image13.wmf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9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2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dlm1.meta.ua/pic/0/5/196/iN9vto0YUW.jpg" TargetMode="External"/><Relationship Id="rId1" Type="http://schemas.openxmlformats.org/officeDocument/2006/relationships/slideLayout" Target="../slideLayouts/slideLayout6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6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6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81000" y="2786058"/>
            <a:ext cx="8458200" cy="3289729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</a:rPr>
              <a:t>Так и душа на месте</a:t>
            </a:r>
            <a: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428596" y="642918"/>
            <a:ext cx="8429684" cy="1928826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accent4">
                    <a:lumMod val="75000"/>
                  </a:schemeClr>
                </a:solidFill>
              </a:rPr>
              <a:t>Вся семья вместе</a:t>
            </a:r>
            <a:r>
              <a:rPr lang="ru-RU" sz="8000" b="1" dirty="0" smtClean="0">
                <a:solidFill>
                  <a:schemeClr val="accent4">
                    <a:lumMod val="75000"/>
                  </a:schemeClr>
                </a:solidFill>
              </a:rPr>
              <a:t>,</a:t>
            </a:r>
            <a:endParaRPr lang="ru-RU" sz="80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027" name="Picture 3" descr="C:\Documents and Settings\Admin\Мои документы\WMF\Flowers\Frame\Flower Frame 17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1143001" y="-1357344"/>
            <a:ext cx="6858001" cy="95726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\Мои документы\WMF\Inventar\invtr_3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14422"/>
            <a:ext cx="7711875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Admin\Мои документы\Природа\Картинки\00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99428" cy="6643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Admin\Мои документы\Природа\0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214290"/>
            <a:ext cx="7709673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files.splinder.com/20574b20830ead7e27686b0c3a04bc3f.jpe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285860"/>
            <a:ext cx="7353909" cy="500066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-428652"/>
            <a:ext cx="8786842" cy="1857388"/>
          </a:xfrm>
        </p:spPr>
        <p:txBody>
          <a:bodyPr>
            <a:normAutofit/>
          </a:bodyPr>
          <a:lstStyle/>
          <a:p>
            <a:r>
              <a:rPr lang="ru-RU" sz="6600" b="0" dirty="0" smtClean="0"/>
              <a:t>СЕДЬМОЕ КОЛЕНО</a:t>
            </a:r>
            <a:endParaRPr lang="ru-RU" sz="6600" b="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22376" y="1500174"/>
            <a:ext cx="7772400" cy="15716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dirty="0" smtClean="0">
                <a:solidFill>
                  <a:srgbClr val="FF0000"/>
                </a:solidFill>
              </a:rPr>
              <a:t>Ищи добра на стороне</a:t>
            </a:r>
            <a:r>
              <a:rPr lang="ru-RU" dirty="0" smtClean="0"/>
              <a:t>,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722376" y="2285992"/>
            <a:ext cx="7772400" cy="2071702"/>
          </a:xfrm>
        </p:spPr>
        <p:txBody>
          <a:bodyPr>
            <a:noAutofit/>
          </a:bodyPr>
          <a:lstStyle/>
          <a:p>
            <a:pPr algn="ctr"/>
            <a:r>
              <a:rPr lang="ru-RU" sz="7200" i="1" dirty="0" smtClean="0">
                <a:latin typeface="Arial Black" pitchFamily="34" charset="0"/>
              </a:rPr>
              <a:t>а   дом   люби по  старине.</a:t>
            </a:r>
            <a:endParaRPr lang="ru-RU" sz="7200" i="1" dirty="0">
              <a:latin typeface="Arial Black" pitchFamily="34" charset="0"/>
            </a:endParaRPr>
          </a:p>
        </p:txBody>
      </p:sp>
      <p:pic>
        <p:nvPicPr>
          <p:cNvPr id="2050" name="Picture 2" descr="C:\Documents and Settings\Admin\Мои документы\WMF\Flowers\Frame\Flower Border 10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4857760"/>
            <a:ext cx="4672013" cy="14049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Картинка 3 из 327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14290"/>
            <a:ext cx="7400773" cy="457203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929198"/>
            <a:ext cx="9286908" cy="1643074"/>
          </a:xfrm>
        </p:spPr>
        <p:txBody>
          <a:bodyPr>
            <a:noAutofit/>
          </a:bodyPr>
          <a:lstStyle/>
          <a:p>
            <a:pPr algn="ctr"/>
            <a:r>
              <a:rPr lang="ru-RU" sz="5400" i="1" u="sng" dirty="0" smtClean="0">
                <a:solidFill>
                  <a:schemeClr val="accent2">
                    <a:lumMod val="75000"/>
                  </a:schemeClr>
                </a:solidFill>
              </a:rPr>
              <a:t>ЗАГЛЯНИТЕ В СЕМЕЙНЫЙ АЛЬБОМ</a:t>
            </a:r>
            <a:endParaRPr lang="ru-RU" sz="5400" i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Картинка 3 из 423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5" y="714356"/>
            <a:ext cx="3644945" cy="5080063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00232" y="3429000"/>
            <a:ext cx="7143768" cy="2571768"/>
          </a:xfrm>
        </p:spPr>
        <p:txBody>
          <a:bodyPr>
            <a:noAutofit/>
          </a:bodyPr>
          <a:lstStyle/>
          <a:p>
            <a:r>
              <a:rPr lang="ru-RU" sz="11500" dirty="0" smtClean="0">
                <a:solidFill>
                  <a:srgbClr val="FF0000"/>
                </a:solidFill>
                <a:latin typeface="Franklin Gothic Demi" pitchFamily="34" charset="0"/>
              </a:rPr>
              <a:t>СЕМЬ НОТ</a:t>
            </a:r>
            <a:endParaRPr lang="ru-RU" sz="11500" dirty="0">
              <a:solidFill>
                <a:srgbClr val="FF0000"/>
              </a:solidFill>
              <a:latin typeface="Franklin Gothic Dem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Картинка 2 из 2769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l="2198" t="29671"/>
          <a:stretch>
            <a:fillRect/>
          </a:stretch>
        </p:blipFill>
        <p:spPr bwMode="auto">
          <a:xfrm>
            <a:off x="500034" y="2143116"/>
            <a:ext cx="6357950" cy="4572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785950"/>
          </a:xfrm>
        </p:spPr>
        <p:txBody>
          <a:bodyPr>
            <a:noAutofit/>
          </a:bodyPr>
          <a:lstStyle/>
          <a:p>
            <a:pPr algn="r"/>
            <a:r>
              <a:rPr lang="ru-RU" sz="6600" dirty="0" smtClean="0">
                <a:solidFill>
                  <a:srgbClr val="00B0F0"/>
                </a:solidFill>
                <a:latin typeface="Arial Black" pitchFamily="34" charset="0"/>
                <a:cs typeface="Arial" pitchFamily="34" charset="0"/>
              </a:rPr>
              <a:t>ЗА  СЕМЬЮ  ПЕЧАТЯМИ</a:t>
            </a:r>
            <a:endParaRPr lang="ru-RU" sz="6600" dirty="0">
              <a:solidFill>
                <a:srgbClr val="00B0F0"/>
              </a:solidFill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а 85 из 127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219245"/>
            <a:ext cx="5752106" cy="421965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152400"/>
            <a:ext cx="8929718" cy="1776402"/>
          </a:xfrm>
        </p:spPr>
        <p:txBody>
          <a:bodyPr>
            <a:noAutofit/>
          </a:bodyPr>
          <a:lstStyle/>
          <a:p>
            <a:r>
              <a:rPr lang="ru-RU" sz="6000" dirty="0" smtClean="0"/>
              <a:t>СЕМЬ ВЕРСТ ДО НЕБЕС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Admin\Мои документы\1А\поездка\P10001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290"/>
            <a:ext cx="8248132" cy="6186099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Arial Black" pitchFamily="34" charset="0"/>
              </a:rPr>
              <a:t>НАША   СТРАНИЧКА</a:t>
            </a:r>
            <a:endParaRPr lang="ru-RU" sz="54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214686"/>
            <a:ext cx="5576429" cy="3255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285728"/>
            <a:ext cx="4286280" cy="379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Игорь_Корнелюк___Про_семью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074" name="Picture 2" descr="C:\Documents and Settings\Admin\Мои документы\WMF\Flowers\Frame\Flower Border 067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49191" y="1142984"/>
            <a:ext cx="4506858" cy="194944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1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5952" r="2551" b="4678"/>
          <a:stretch>
            <a:fillRect/>
          </a:stretch>
        </p:blipFill>
        <p:spPr bwMode="auto">
          <a:xfrm>
            <a:off x="357158" y="357166"/>
            <a:ext cx="5659909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3286124"/>
            <a:ext cx="5416226" cy="327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 descr="C:\Documents and Settings\Admin\Мои документы\WMF\Flowers\Flowers (Part 4)\Flower Basket 4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857628"/>
            <a:ext cx="2939375" cy="243999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71480"/>
            <a:ext cx="417185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3286124"/>
            <a:ext cx="4637198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 descr="C:\Documents and Settings\Admin\Мои документы\WMF\Flowers\Flowers (Part 5)\Flower Design 020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0"/>
            <a:ext cx="2892570" cy="401638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lum bright="19000"/>
          </a:blip>
          <a:srcRect/>
          <a:stretch>
            <a:fillRect/>
          </a:stretch>
        </p:blipFill>
        <p:spPr bwMode="auto">
          <a:xfrm>
            <a:off x="571472" y="428604"/>
            <a:ext cx="447502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571876"/>
            <a:ext cx="4311572" cy="2986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 descr="C:\Documents and Settings\Admin\Мои документы\WMF\Flowers\Flowers (Part 8)\Flowers in Pot 5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285728"/>
            <a:ext cx="4672013" cy="603248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css-ubik-life.ucoz.ru/Snek/guestbook-1.jpg"/>
          <p:cNvPicPr>
            <a:picLocks noChangeAspect="1" noChangeArrowheads="1"/>
          </p:cNvPicPr>
          <p:nvPr/>
        </p:nvPicPr>
        <p:blipFill>
          <a:blip r:embed="rId2">
            <a:lum contrast="28000"/>
          </a:blip>
          <a:srcRect l="2842" t="4557" r="851" b="-259"/>
          <a:stretch>
            <a:fillRect/>
          </a:stretch>
        </p:blipFill>
        <p:spPr bwMode="auto">
          <a:xfrm>
            <a:off x="571472" y="0"/>
            <a:ext cx="8215370" cy="60007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 rot="20337770">
            <a:off x="1302846" y="1736904"/>
            <a:ext cx="5323863" cy="2277222"/>
          </a:xfrm>
          <a:solidFill>
            <a:srgbClr val="FFFF00"/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39000" dist="25400" dir="5400000" rotWithShape="0">
              <a:schemeClr val="accent5">
                <a:shade val="33000"/>
                <a:alpha val="83000"/>
              </a:schemeClr>
            </a:outerShdw>
            <a:softEdge rad="6350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8800" i="1" dirty="0" smtClean="0">
                <a:solidFill>
                  <a:schemeClr val="accent2">
                    <a:lumMod val="75000"/>
                  </a:schemeClr>
                </a:solidFill>
                <a:latin typeface="SD Viewer Font" pitchFamily="50" charset="0"/>
              </a:rPr>
              <a:t>СЕМЬЮ СЕМЬ</a:t>
            </a:r>
            <a:endParaRPr lang="ru-RU" sz="8800" i="1" dirty="0">
              <a:solidFill>
                <a:schemeClr val="accent2">
                  <a:lumMod val="75000"/>
                </a:schemeClr>
              </a:solidFill>
              <a:latin typeface="SD Viewer Font" pitchFamily="50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Картинка 6 из 346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857364"/>
            <a:ext cx="5643602" cy="4071966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285884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tx2">
                    <a:lumMod val="50000"/>
                  </a:schemeClr>
                </a:solidFill>
                <a:latin typeface="Franklin Gothic Demi" pitchFamily="34" charset="0"/>
              </a:rPr>
              <a:t>СЕМЬ</a:t>
            </a:r>
            <a:r>
              <a:rPr lang="ru-RU" sz="6000" dirty="0" smtClean="0">
                <a:latin typeface="Franklin Gothic Demi" pitchFamily="34" charset="0"/>
              </a:rPr>
              <a:t> </a:t>
            </a:r>
            <a:r>
              <a:rPr lang="ru-RU" sz="6000" dirty="0" smtClean="0">
                <a:solidFill>
                  <a:srgbClr val="00B0F0"/>
                </a:solidFill>
                <a:latin typeface="Franklin Gothic Demi" pitchFamily="34" charset="0"/>
              </a:rPr>
              <a:t>ЦВЕТОВ</a:t>
            </a:r>
            <a:r>
              <a:rPr lang="ru-RU" sz="6000" dirty="0" smtClean="0">
                <a:latin typeface="Franklin Gothic Demi" pitchFamily="34" charset="0"/>
              </a:rPr>
              <a:t> </a:t>
            </a:r>
            <a:r>
              <a:rPr lang="ru-RU" sz="6000" dirty="0" smtClean="0">
                <a:solidFill>
                  <a:srgbClr val="00B050"/>
                </a:solidFill>
                <a:latin typeface="Franklin Gothic Demi" pitchFamily="34" charset="0"/>
              </a:rPr>
              <a:t>РАДУГИ</a:t>
            </a:r>
            <a:endParaRPr lang="ru-RU" sz="6000" dirty="0">
              <a:solidFill>
                <a:srgbClr val="00B050"/>
              </a:solidFill>
              <a:latin typeface="Franklin Gothic Demi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643438" y="1643050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dmin\Мои документы\WMF\Flowers\Flowers (Part 1)\Camomile 4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9" y="320277"/>
            <a:ext cx="3259150" cy="59106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dmin\Мои документы\WMF\Animals_cartoon\Animal_Cartoons_5\0047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430209"/>
            <a:ext cx="5049857" cy="55800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1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158</TotalTime>
  <Words>43</Words>
  <Application>Microsoft Office PowerPoint</Application>
  <PresentationFormat>Экран (4:3)</PresentationFormat>
  <Paragraphs>13</Paragraphs>
  <Slides>19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1_Аспект</vt:lpstr>
      <vt:lpstr>1_Бумажная</vt:lpstr>
      <vt:lpstr>Поток</vt:lpstr>
      <vt:lpstr>Апекс</vt:lpstr>
      <vt:lpstr>Техническая</vt:lpstr>
      <vt:lpstr>Справедливость</vt:lpstr>
      <vt:lpstr>1_Справедливость</vt:lpstr>
      <vt:lpstr>Трек</vt:lpstr>
      <vt:lpstr>1_Поток</vt:lpstr>
      <vt:lpstr>Так и душа на месте </vt:lpstr>
      <vt:lpstr>Слайд 2</vt:lpstr>
      <vt:lpstr>Слайд 3</vt:lpstr>
      <vt:lpstr>Слайд 4</vt:lpstr>
      <vt:lpstr>Слайд 5</vt:lpstr>
      <vt:lpstr>СЕМЬЮ СЕМЬ</vt:lpstr>
      <vt:lpstr>СЕМЬ ЦВЕТОВ РАДУГИ</vt:lpstr>
      <vt:lpstr>Слайд 8</vt:lpstr>
      <vt:lpstr>Слайд 9</vt:lpstr>
      <vt:lpstr>Слайд 10</vt:lpstr>
      <vt:lpstr>Слайд 11</vt:lpstr>
      <vt:lpstr>Слайд 12</vt:lpstr>
      <vt:lpstr>СЕДЬМОЕ КОЛЕНО</vt:lpstr>
      <vt:lpstr>Ищи добра на стороне, </vt:lpstr>
      <vt:lpstr>ЗАГЛЯНИТЕ В СЕМЕЙНЫЙ АЛЬБОМ</vt:lpstr>
      <vt:lpstr>СЕМЬ НОТ</vt:lpstr>
      <vt:lpstr>ЗА  СЕМЬЮ  ПЕЧАТЯМИ</vt:lpstr>
      <vt:lpstr>СЕМЬ ВЕРСТ ДО НЕБЕС</vt:lpstr>
      <vt:lpstr>НАША   СТРАНИЧКА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17</cp:revision>
  <dcterms:created xsi:type="dcterms:W3CDTF">2009-04-18T15:53:56Z</dcterms:created>
  <dcterms:modified xsi:type="dcterms:W3CDTF">2009-04-29T16:19:48Z</dcterms:modified>
</cp:coreProperties>
</file>